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68" r:id="rId5"/>
    <p:sldId id="437" r:id="rId6"/>
    <p:sldId id="436" r:id="rId7"/>
    <p:sldId id="458" r:id="rId8"/>
    <p:sldId id="450" r:id="rId9"/>
    <p:sldId id="460" r:id="rId10"/>
    <p:sldId id="438" r:id="rId11"/>
    <p:sldId id="461" r:id="rId12"/>
    <p:sldId id="462" r:id="rId13"/>
    <p:sldId id="453" r:id="rId14"/>
    <p:sldId id="463" r:id="rId15"/>
    <p:sldId id="464" r:id="rId16"/>
    <p:sldId id="465" r:id="rId17"/>
    <p:sldId id="466" r:id="rId18"/>
    <p:sldId id="468" r:id="rId19"/>
    <p:sldId id="467" r:id="rId20"/>
    <p:sldId id="469" r:id="rId21"/>
    <p:sldId id="470" r:id="rId22"/>
    <p:sldId id="471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F0C82A-04E5-4BB1-ADC4-CD57111B5DA9}" v="225" dt="2022-12-20T11:10:06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6" d="100"/>
          <a:sy n="166" d="100"/>
        </p:scale>
        <p:origin x="127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E0F0C82A-04E5-4BB1-ADC4-CD57111B5DA9}"/>
    <pc:docChg chg="undo redo custSel addSld delSld modSld sldOrd">
      <pc:chgData name="Stijn Weijermars" userId="2933e1d2-70ff-47b3-ad61-d61e32fda646" providerId="ADAL" clId="{E0F0C82A-04E5-4BB1-ADC4-CD57111B5DA9}" dt="2022-12-20T11:20:49.686" v="3390" actId="478"/>
      <pc:docMkLst>
        <pc:docMk/>
      </pc:docMkLst>
      <pc:sldChg chg="modSp mod">
        <pc:chgData name="Stijn Weijermars" userId="2933e1d2-70ff-47b3-ad61-d61e32fda646" providerId="ADAL" clId="{E0F0C82A-04E5-4BB1-ADC4-CD57111B5DA9}" dt="2022-12-20T11:20:39.237" v="3389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E0F0C82A-04E5-4BB1-ADC4-CD57111B5DA9}" dt="2022-12-20T08:47:46.207" v="41" actId="20577"/>
          <ac:spMkLst>
            <pc:docMk/>
            <pc:sldMk cId="3878736986" sldId="268"/>
            <ac:spMk id="2" creationId="{9AB00E9D-FE5B-4000-93AD-A5933085A40A}"/>
          </ac:spMkLst>
        </pc:spChg>
        <pc:spChg chg="mod">
          <ac:chgData name="Stijn Weijermars" userId="2933e1d2-70ff-47b3-ad61-d61e32fda646" providerId="ADAL" clId="{E0F0C82A-04E5-4BB1-ADC4-CD57111B5DA9}" dt="2022-12-20T11:20:39.237" v="3389" actId="20577"/>
          <ac:spMkLst>
            <pc:docMk/>
            <pc:sldMk cId="3878736986" sldId="268"/>
            <ac:spMk id="8" creationId="{BBD7C9EE-C66F-4B59-9527-5D3C27382E5E}"/>
          </ac:spMkLst>
        </pc:spChg>
      </pc:sldChg>
      <pc:sldChg chg="addSp modSp mod">
        <pc:chgData name="Stijn Weijermars" userId="2933e1d2-70ff-47b3-ad61-d61e32fda646" providerId="ADAL" clId="{E0F0C82A-04E5-4BB1-ADC4-CD57111B5DA9}" dt="2022-12-20T09:51:47.999" v="1315" actId="14100"/>
        <pc:sldMkLst>
          <pc:docMk/>
          <pc:sldMk cId="3156714397" sldId="438"/>
        </pc:sldMkLst>
        <pc:spChg chg="mod">
          <ac:chgData name="Stijn Weijermars" userId="2933e1d2-70ff-47b3-ad61-d61e32fda646" providerId="ADAL" clId="{E0F0C82A-04E5-4BB1-ADC4-CD57111B5DA9}" dt="2022-12-20T08:48:42.768" v="48" actId="207"/>
          <ac:spMkLst>
            <pc:docMk/>
            <pc:sldMk cId="3156714397" sldId="438"/>
            <ac:spMk id="3" creationId="{759160B5-05BC-951B-407C-77D378F0D3CB}"/>
          </ac:spMkLst>
        </pc:spChg>
        <pc:picChg chg="add mod">
          <ac:chgData name="Stijn Weijermars" userId="2933e1d2-70ff-47b3-ad61-d61e32fda646" providerId="ADAL" clId="{E0F0C82A-04E5-4BB1-ADC4-CD57111B5DA9}" dt="2022-12-20T09:51:15.423" v="1311" actId="14100"/>
          <ac:picMkLst>
            <pc:docMk/>
            <pc:sldMk cId="3156714397" sldId="438"/>
            <ac:picMk id="5122" creationId="{902A1F18-EABE-DD49-4F30-679BFE3FF655}"/>
          </ac:picMkLst>
        </pc:picChg>
        <pc:picChg chg="add mod">
          <ac:chgData name="Stijn Weijermars" userId="2933e1d2-70ff-47b3-ad61-d61e32fda646" providerId="ADAL" clId="{E0F0C82A-04E5-4BB1-ADC4-CD57111B5DA9}" dt="2022-12-20T09:51:47.999" v="1315" actId="14100"/>
          <ac:picMkLst>
            <pc:docMk/>
            <pc:sldMk cId="3156714397" sldId="438"/>
            <ac:picMk id="5124" creationId="{189BAEDE-5F54-49AD-751D-8E8BCFEF4F60}"/>
          </ac:picMkLst>
        </pc:picChg>
      </pc:sldChg>
      <pc:sldChg chg="del">
        <pc:chgData name="Stijn Weijermars" userId="2933e1d2-70ff-47b3-ad61-d61e32fda646" providerId="ADAL" clId="{E0F0C82A-04E5-4BB1-ADC4-CD57111B5DA9}" dt="2022-12-20T08:48:06.715" v="44" actId="47"/>
        <pc:sldMkLst>
          <pc:docMk/>
          <pc:sldMk cId="3275073320" sldId="440"/>
        </pc:sldMkLst>
      </pc:sldChg>
      <pc:sldChg chg="del ord">
        <pc:chgData name="Stijn Weijermars" userId="2933e1d2-70ff-47b3-ad61-d61e32fda646" providerId="ADAL" clId="{E0F0C82A-04E5-4BB1-ADC4-CD57111B5DA9}" dt="2022-12-20T08:49:29.987" v="59" actId="47"/>
        <pc:sldMkLst>
          <pc:docMk/>
          <pc:sldMk cId="2058865704" sldId="448"/>
        </pc:sldMkLst>
      </pc:sldChg>
      <pc:sldChg chg="del">
        <pc:chgData name="Stijn Weijermars" userId="2933e1d2-70ff-47b3-ad61-d61e32fda646" providerId="ADAL" clId="{E0F0C82A-04E5-4BB1-ADC4-CD57111B5DA9}" dt="2022-12-20T08:48:52.938" v="49" actId="47"/>
        <pc:sldMkLst>
          <pc:docMk/>
          <pc:sldMk cId="2420627513" sldId="449"/>
        </pc:sldMkLst>
      </pc:sldChg>
      <pc:sldChg chg="ord">
        <pc:chgData name="Stijn Weijermars" userId="2933e1d2-70ff-47b3-ad61-d61e32fda646" providerId="ADAL" clId="{E0F0C82A-04E5-4BB1-ADC4-CD57111B5DA9}" dt="2022-12-20T08:48:26.405" v="46"/>
        <pc:sldMkLst>
          <pc:docMk/>
          <pc:sldMk cId="1001861134" sldId="450"/>
        </pc:sldMkLst>
      </pc:sldChg>
      <pc:sldChg chg="del">
        <pc:chgData name="Stijn Weijermars" userId="2933e1d2-70ff-47b3-ad61-d61e32fda646" providerId="ADAL" clId="{E0F0C82A-04E5-4BB1-ADC4-CD57111B5DA9}" dt="2022-12-20T08:48:55.697" v="52" actId="47"/>
        <pc:sldMkLst>
          <pc:docMk/>
          <pc:sldMk cId="1542705771" sldId="451"/>
        </pc:sldMkLst>
      </pc:sldChg>
      <pc:sldChg chg="del">
        <pc:chgData name="Stijn Weijermars" userId="2933e1d2-70ff-47b3-ad61-d61e32fda646" providerId="ADAL" clId="{E0F0C82A-04E5-4BB1-ADC4-CD57111B5DA9}" dt="2022-12-20T08:48:56.690" v="53" actId="47"/>
        <pc:sldMkLst>
          <pc:docMk/>
          <pc:sldMk cId="591745095" sldId="452"/>
        </pc:sldMkLst>
      </pc:sldChg>
      <pc:sldChg chg="addSp delSp modSp mod">
        <pc:chgData name="Stijn Weijermars" userId="2933e1d2-70ff-47b3-ad61-d61e32fda646" providerId="ADAL" clId="{E0F0C82A-04E5-4BB1-ADC4-CD57111B5DA9}" dt="2022-12-20T09:44:54.640" v="1302" actId="14100"/>
        <pc:sldMkLst>
          <pc:docMk/>
          <pc:sldMk cId="1516005711" sldId="453"/>
        </pc:sldMkLst>
        <pc:spChg chg="mod">
          <ac:chgData name="Stijn Weijermars" userId="2933e1d2-70ff-47b3-ad61-d61e32fda646" providerId="ADAL" clId="{E0F0C82A-04E5-4BB1-ADC4-CD57111B5DA9}" dt="2022-12-20T09:27:14.631" v="768" actId="20577"/>
          <ac:spMkLst>
            <pc:docMk/>
            <pc:sldMk cId="1516005711" sldId="453"/>
            <ac:spMk id="2" creationId="{37292345-32FE-C568-3B32-B651A71DA788}"/>
          </ac:spMkLst>
        </pc:spChg>
        <pc:picChg chg="add mod modCrop">
          <ac:chgData name="Stijn Weijermars" userId="2933e1d2-70ff-47b3-ad61-d61e32fda646" providerId="ADAL" clId="{E0F0C82A-04E5-4BB1-ADC4-CD57111B5DA9}" dt="2022-12-20T09:31:54.261" v="784" actId="14100"/>
          <ac:picMkLst>
            <pc:docMk/>
            <pc:sldMk cId="1516005711" sldId="453"/>
            <ac:picMk id="5" creationId="{42E4F7A5-BFCA-CB80-5843-0954D44C6C4C}"/>
          </ac:picMkLst>
        </pc:picChg>
        <pc:picChg chg="add mod">
          <ac:chgData name="Stijn Weijermars" userId="2933e1d2-70ff-47b3-ad61-d61e32fda646" providerId="ADAL" clId="{E0F0C82A-04E5-4BB1-ADC4-CD57111B5DA9}" dt="2022-12-20T09:42:16.704" v="1288" actId="1076"/>
          <ac:picMkLst>
            <pc:docMk/>
            <pc:sldMk cId="1516005711" sldId="453"/>
            <ac:picMk id="7" creationId="{5E1FA27E-C510-6985-BDE5-35C527138267}"/>
          </ac:picMkLst>
        </pc:picChg>
        <pc:picChg chg="add mod">
          <ac:chgData name="Stijn Weijermars" userId="2933e1d2-70ff-47b3-ad61-d61e32fda646" providerId="ADAL" clId="{E0F0C82A-04E5-4BB1-ADC4-CD57111B5DA9}" dt="2022-12-20T09:44:54.640" v="1302" actId="14100"/>
          <ac:picMkLst>
            <pc:docMk/>
            <pc:sldMk cId="1516005711" sldId="453"/>
            <ac:picMk id="8" creationId="{02906519-8D84-AA7A-9CE2-DFEAE0A92BC8}"/>
          </ac:picMkLst>
        </pc:picChg>
        <pc:picChg chg="del">
          <ac:chgData name="Stijn Weijermars" userId="2933e1d2-70ff-47b3-ad61-d61e32fda646" providerId="ADAL" clId="{E0F0C82A-04E5-4BB1-ADC4-CD57111B5DA9}" dt="2022-12-20T09:10:37.892" v="64" actId="478"/>
          <ac:picMkLst>
            <pc:docMk/>
            <pc:sldMk cId="1516005711" sldId="453"/>
            <ac:picMk id="10" creationId="{748CFD03-8457-419D-A81D-CD21BA603E00}"/>
          </ac:picMkLst>
        </pc:picChg>
        <pc:picChg chg="del">
          <ac:chgData name="Stijn Weijermars" userId="2933e1d2-70ff-47b3-ad61-d61e32fda646" providerId="ADAL" clId="{E0F0C82A-04E5-4BB1-ADC4-CD57111B5DA9}" dt="2022-12-20T09:10:36.962" v="63" actId="478"/>
          <ac:picMkLst>
            <pc:docMk/>
            <pc:sldMk cId="1516005711" sldId="453"/>
            <ac:picMk id="13" creationId="{6ADA9AA5-7043-DDB4-1D89-28A76BEA86F4}"/>
          </ac:picMkLst>
        </pc:picChg>
        <pc:picChg chg="add mod">
          <ac:chgData name="Stijn Weijermars" userId="2933e1d2-70ff-47b3-ad61-d61e32fda646" providerId="ADAL" clId="{E0F0C82A-04E5-4BB1-ADC4-CD57111B5DA9}" dt="2022-12-20T09:44:49.649" v="1300" actId="14100"/>
          <ac:picMkLst>
            <pc:docMk/>
            <pc:sldMk cId="1516005711" sldId="453"/>
            <ac:picMk id="3074" creationId="{3928B3CE-DA0D-EB3E-9C45-FE17EDE8AC13}"/>
          </ac:picMkLst>
        </pc:picChg>
        <pc:picChg chg="add mod">
          <ac:chgData name="Stijn Weijermars" userId="2933e1d2-70ff-47b3-ad61-d61e32fda646" providerId="ADAL" clId="{E0F0C82A-04E5-4BB1-ADC4-CD57111B5DA9}" dt="2022-12-20T09:42:38.536" v="1291" actId="14100"/>
          <ac:picMkLst>
            <pc:docMk/>
            <pc:sldMk cId="1516005711" sldId="453"/>
            <ac:picMk id="3076" creationId="{435991D1-BB3B-C788-9799-047115D3C293}"/>
          </ac:picMkLst>
        </pc:picChg>
      </pc:sldChg>
      <pc:sldChg chg="del">
        <pc:chgData name="Stijn Weijermars" userId="2933e1d2-70ff-47b3-ad61-d61e32fda646" providerId="ADAL" clId="{E0F0C82A-04E5-4BB1-ADC4-CD57111B5DA9}" dt="2022-12-20T08:48:58.038" v="54" actId="47"/>
        <pc:sldMkLst>
          <pc:docMk/>
          <pc:sldMk cId="2878753374" sldId="454"/>
        </pc:sldMkLst>
      </pc:sldChg>
      <pc:sldChg chg="del">
        <pc:chgData name="Stijn Weijermars" userId="2933e1d2-70ff-47b3-ad61-d61e32fda646" providerId="ADAL" clId="{E0F0C82A-04E5-4BB1-ADC4-CD57111B5DA9}" dt="2022-12-20T08:49:00.672" v="56" actId="47"/>
        <pc:sldMkLst>
          <pc:docMk/>
          <pc:sldMk cId="3007624896" sldId="455"/>
        </pc:sldMkLst>
      </pc:sldChg>
      <pc:sldChg chg="del">
        <pc:chgData name="Stijn Weijermars" userId="2933e1d2-70ff-47b3-ad61-d61e32fda646" providerId="ADAL" clId="{E0F0C82A-04E5-4BB1-ADC4-CD57111B5DA9}" dt="2022-12-20T08:48:53.983" v="50" actId="47"/>
        <pc:sldMkLst>
          <pc:docMk/>
          <pc:sldMk cId="2784957170" sldId="456"/>
        </pc:sldMkLst>
      </pc:sldChg>
      <pc:sldChg chg="del">
        <pc:chgData name="Stijn Weijermars" userId="2933e1d2-70ff-47b3-ad61-d61e32fda646" providerId="ADAL" clId="{E0F0C82A-04E5-4BB1-ADC4-CD57111B5DA9}" dt="2022-12-20T08:48:55.047" v="51" actId="47"/>
        <pc:sldMkLst>
          <pc:docMk/>
          <pc:sldMk cId="244736515" sldId="457"/>
        </pc:sldMkLst>
      </pc:sldChg>
      <pc:sldChg chg="ord">
        <pc:chgData name="Stijn Weijermars" userId="2933e1d2-70ff-47b3-ad61-d61e32fda646" providerId="ADAL" clId="{E0F0C82A-04E5-4BB1-ADC4-CD57111B5DA9}" dt="2022-12-20T08:49:38.869" v="61"/>
        <pc:sldMkLst>
          <pc:docMk/>
          <pc:sldMk cId="3701013297" sldId="458"/>
        </pc:sldMkLst>
      </pc:sldChg>
      <pc:sldChg chg="del">
        <pc:chgData name="Stijn Weijermars" userId="2933e1d2-70ff-47b3-ad61-d61e32fda646" providerId="ADAL" clId="{E0F0C82A-04E5-4BB1-ADC4-CD57111B5DA9}" dt="2022-12-20T08:48:58.815" v="55" actId="47"/>
        <pc:sldMkLst>
          <pc:docMk/>
          <pc:sldMk cId="425648949" sldId="459"/>
        </pc:sldMkLst>
      </pc:sldChg>
      <pc:sldChg chg="modSp mod ord">
        <pc:chgData name="Stijn Weijermars" userId="2933e1d2-70ff-47b3-ad61-d61e32fda646" providerId="ADAL" clId="{E0F0C82A-04E5-4BB1-ADC4-CD57111B5DA9}" dt="2022-12-20T08:49:48.208" v="62" actId="20577"/>
        <pc:sldMkLst>
          <pc:docMk/>
          <pc:sldMk cId="1017795775" sldId="460"/>
        </pc:sldMkLst>
        <pc:spChg chg="mod">
          <ac:chgData name="Stijn Weijermars" userId="2933e1d2-70ff-47b3-ad61-d61e32fda646" providerId="ADAL" clId="{E0F0C82A-04E5-4BB1-ADC4-CD57111B5DA9}" dt="2022-12-20T08:49:48.208" v="62" actId="20577"/>
          <ac:spMkLst>
            <pc:docMk/>
            <pc:sldMk cId="1017795775" sldId="460"/>
            <ac:spMk id="3" creationId="{2323A315-97BA-624C-4B35-22CFDCF2FD9F}"/>
          </ac:spMkLst>
        </pc:spChg>
      </pc:sldChg>
      <pc:sldChg chg="addSp modSp add mod">
        <pc:chgData name="Stijn Weijermars" userId="2933e1d2-70ff-47b3-ad61-d61e32fda646" providerId="ADAL" clId="{E0F0C82A-04E5-4BB1-ADC4-CD57111B5DA9}" dt="2022-12-20T09:19:13.949" v="347" actId="20577"/>
        <pc:sldMkLst>
          <pc:docMk/>
          <pc:sldMk cId="3805556928" sldId="461"/>
        </pc:sldMkLst>
        <pc:spChg chg="mod">
          <ac:chgData name="Stijn Weijermars" userId="2933e1d2-70ff-47b3-ad61-d61e32fda646" providerId="ADAL" clId="{E0F0C82A-04E5-4BB1-ADC4-CD57111B5DA9}" dt="2022-12-20T09:16:24.504" v="111" actId="20577"/>
          <ac:spMkLst>
            <pc:docMk/>
            <pc:sldMk cId="3805556928" sldId="461"/>
            <ac:spMk id="2" creationId="{1E0A1154-0A67-9624-6BF8-9F7CF22923AA}"/>
          </ac:spMkLst>
        </pc:spChg>
        <pc:spChg chg="mod">
          <ac:chgData name="Stijn Weijermars" userId="2933e1d2-70ff-47b3-ad61-d61e32fda646" providerId="ADAL" clId="{E0F0C82A-04E5-4BB1-ADC4-CD57111B5DA9}" dt="2022-12-20T09:19:13.949" v="347" actId="20577"/>
          <ac:spMkLst>
            <pc:docMk/>
            <pc:sldMk cId="3805556928" sldId="461"/>
            <ac:spMk id="3" creationId="{759160B5-05BC-951B-407C-77D378F0D3CB}"/>
          </ac:spMkLst>
        </pc:spChg>
        <pc:picChg chg="add mod">
          <ac:chgData name="Stijn Weijermars" userId="2933e1d2-70ff-47b3-ad61-d61e32fda646" providerId="ADAL" clId="{E0F0C82A-04E5-4BB1-ADC4-CD57111B5DA9}" dt="2022-12-20T09:18:57.761" v="277" actId="1076"/>
          <ac:picMkLst>
            <pc:docMk/>
            <pc:sldMk cId="3805556928" sldId="461"/>
            <ac:picMk id="1026" creationId="{0D1DDA89-7107-0D2D-60C6-FB9C8450C0D5}"/>
          </ac:picMkLst>
        </pc:picChg>
      </pc:sldChg>
      <pc:sldChg chg="addSp delSp modSp add mod">
        <pc:chgData name="Stijn Weijermars" userId="2933e1d2-70ff-47b3-ad61-d61e32fda646" providerId="ADAL" clId="{E0F0C82A-04E5-4BB1-ADC4-CD57111B5DA9}" dt="2022-12-20T09:26:55.140" v="730" actId="14100"/>
        <pc:sldMkLst>
          <pc:docMk/>
          <pc:sldMk cId="1281061972" sldId="462"/>
        </pc:sldMkLst>
        <pc:spChg chg="mod">
          <ac:chgData name="Stijn Weijermars" userId="2933e1d2-70ff-47b3-ad61-d61e32fda646" providerId="ADAL" clId="{E0F0C82A-04E5-4BB1-ADC4-CD57111B5DA9}" dt="2022-12-20T09:25:52.220" v="722" actId="14100"/>
          <ac:spMkLst>
            <pc:docMk/>
            <pc:sldMk cId="1281061972" sldId="462"/>
            <ac:spMk id="3" creationId="{759160B5-05BC-951B-407C-77D378F0D3CB}"/>
          </ac:spMkLst>
        </pc:spChg>
        <pc:picChg chg="del">
          <ac:chgData name="Stijn Weijermars" userId="2933e1d2-70ff-47b3-ad61-d61e32fda646" providerId="ADAL" clId="{E0F0C82A-04E5-4BB1-ADC4-CD57111B5DA9}" dt="2022-12-20T09:19:58.282" v="349" actId="478"/>
          <ac:picMkLst>
            <pc:docMk/>
            <pc:sldMk cId="1281061972" sldId="462"/>
            <ac:picMk id="1026" creationId="{0D1DDA89-7107-0D2D-60C6-FB9C8450C0D5}"/>
          </ac:picMkLst>
        </pc:picChg>
        <pc:picChg chg="add mod">
          <ac:chgData name="Stijn Weijermars" userId="2933e1d2-70ff-47b3-ad61-d61e32fda646" providerId="ADAL" clId="{E0F0C82A-04E5-4BB1-ADC4-CD57111B5DA9}" dt="2022-12-20T09:26:55.140" v="730" actId="14100"/>
          <ac:picMkLst>
            <pc:docMk/>
            <pc:sldMk cId="1281061972" sldId="462"/>
            <ac:picMk id="2050" creationId="{373EAC11-44C8-DAAB-9EEF-CAF40807F65C}"/>
          </ac:picMkLst>
        </pc:picChg>
        <pc:picChg chg="add mod">
          <ac:chgData name="Stijn Weijermars" userId="2933e1d2-70ff-47b3-ad61-d61e32fda646" providerId="ADAL" clId="{E0F0C82A-04E5-4BB1-ADC4-CD57111B5DA9}" dt="2022-12-20T09:26:46.435" v="728" actId="1076"/>
          <ac:picMkLst>
            <pc:docMk/>
            <pc:sldMk cId="1281061972" sldId="462"/>
            <ac:picMk id="2052" creationId="{16EEA550-2A01-509E-7044-B2DBF860F35B}"/>
          </ac:picMkLst>
        </pc:picChg>
      </pc:sldChg>
      <pc:sldChg chg="addSp delSp modSp new mod">
        <pc:chgData name="Stijn Weijermars" userId="2933e1d2-70ff-47b3-ad61-d61e32fda646" providerId="ADAL" clId="{E0F0C82A-04E5-4BB1-ADC4-CD57111B5DA9}" dt="2022-12-20T09:54:49.571" v="1316"/>
        <pc:sldMkLst>
          <pc:docMk/>
          <pc:sldMk cId="4046650407" sldId="463"/>
        </pc:sldMkLst>
        <pc:spChg chg="mod">
          <ac:chgData name="Stijn Weijermars" userId="2933e1d2-70ff-47b3-ad61-d61e32fda646" providerId="ADAL" clId="{E0F0C82A-04E5-4BB1-ADC4-CD57111B5DA9}" dt="2022-12-20T09:34:10.392" v="861" actId="20577"/>
          <ac:spMkLst>
            <pc:docMk/>
            <pc:sldMk cId="4046650407" sldId="463"/>
            <ac:spMk id="2" creationId="{E3AC5E0A-D3F4-F32F-46BC-D3E8AFC133E0}"/>
          </ac:spMkLst>
        </pc:spChg>
        <pc:spChg chg="del">
          <ac:chgData name="Stijn Weijermars" userId="2933e1d2-70ff-47b3-ad61-d61e32fda646" providerId="ADAL" clId="{E0F0C82A-04E5-4BB1-ADC4-CD57111B5DA9}" dt="2022-12-20T09:33:37.713" v="793" actId="22"/>
          <ac:spMkLst>
            <pc:docMk/>
            <pc:sldMk cId="4046650407" sldId="463"/>
            <ac:spMk id="3" creationId="{E2DDD262-3D29-7BA8-C88C-D9BD595BC01D}"/>
          </ac:spMkLst>
        </pc:spChg>
        <pc:spChg chg="del">
          <ac:chgData name="Stijn Weijermars" userId="2933e1d2-70ff-47b3-ad61-d61e32fda646" providerId="ADAL" clId="{E0F0C82A-04E5-4BB1-ADC4-CD57111B5DA9}" dt="2022-12-20T09:34:16.223" v="864" actId="478"/>
          <ac:spMkLst>
            <pc:docMk/>
            <pc:sldMk cId="4046650407" sldId="463"/>
            <ac:spMk id="5" creationId="{CCC622F7-1C06-776F-5A51-4242BD016A4D}"/>
          </ac:spMkLst>
        </pc:spChg>
        <pc:spChg chg="add del mod">
          <ac:chgData name="Stijn Weijermars" userId="2933e1d2-70ff-47b3-ad61-d61e32fda646" providerId="ADAL" clId="{E0F0C82A-04E5-4BB1-ADC4-CD57111B5DA9}" dt="2022-12-20T09:34:26.193" v="868"/>
          <ac:spMkLst>
            <pc:docMk/>
            <pc:sldMk cId="4046650407" sldId="463"/>
            <ac:spMk id="9" creationId="{3E46F216-352E-9888-281E-752F383FBEB5}"/>
          </ac:spMkLst>
        </pc:spChg>
        <pc:spChg chg="add mod">
          <ac:chgData name="Stijn Weijermars" userId="2933e1d2-70ff-47b3-ad61-d61e32fda646" providerId="ADAL" clId="{E0F0C82A-04E5-4BB1-ADC4-CD57111B5DA9}" dt="2022-12-20T09:37:24.243" v="1266" actId="20577"/>
          <ac:spMkLst>
            <pc:docMk/>
            <pc:sldMk cId="4046650407" sldId="463"/>
            <ac:spMk id="10" creationId="{5BC2A004-3183-F674-B49E-A5AFDCF299F8}"/>
          </ac:spMkLst>
        </pc:spChg>
        <pc:picChg chg="add mod ord">
          <ac:chgData name="Stijn Weijermars" userId="2933e1d2-70ff-47b3-ad61-d61e32fda646" providerId="ADAL" clId="{E0F0C82A-04E5-4BB1-ADC4-CD57111B5DA9}" dt="2022-12-20T09:34:17.503" v="865" actId="1076"/>
          <ac:picMkLst>
            <pc:docMk/>
            <pc:sldMk cId="4046650407" sldId="463"/>
            <ac:picMk id="8" creationId="{1FB1B90D-00C2-D3BF-E142-011821A72F27}"/>
          </ac:picMkLst>
        </pc:picChg>
        <pc:picChg chg="add del mod">
          <ac:chgData name="Stijn Weijermars" userId="2933e1d2-70ff-47b3-ad61-d61e32fda646" providerId="ADAL" clId="{E0F0C82A-04E5-4BB1-ADC4-CD57111B5DA9}" dt="2022-12-20T09:41:33.953" v="1279" actId="478"/>
          <ac:picMkLst>
            <pc:docMk/>
            <pc:sldMk cId="4046650407" sldId="463"/>
            <ac:picMk id="4098" creationId="{918EB25D-BE63-B969-3AA1-DD530C721DC7}"/>
          </ac:picMkLst>
        </pc:picChg>
        <pc:picChg chg="add del mod">
          <ac:chgData name="Stijn Weijermars" userId="2933e1d2-70ff-47b3-ad61-d61e32fda646" providerId="ADAL" clId="{E0F0C82A-04E5-4BB1-ADC4-CD57111B5DA9}" dt="2022-12-20T09:41:17.313" v="1273" actId="21"/>
          <ac:picMkLst>
            <pc:docMk/>
            <pc:sldMk cId="4046650407" sldId="463"/>
            <ac:picMk id="4100" creationId="{7D649274-7F7C-E04A-6945-8A1615B40B44}"/>
          </ac:picMkLst>
        </pc:picChg>
        <pc:picChg chg="add del mod">
          <ac:chgData name="Stijn Weijermars" userId="2933e1d2-70ff-47b3-ad61-d61e32fda646" providerId="ADAL" clId="{E0F0C82A-04E5-4BB1-ADC4-CD57111B5DA9}" dt="2022-12-20T09:44:37.134" v="1296" actId="21"/>
          <ac:picMkLst>
            <pc:docMk/>
            <pc:sldMk cId="4046650407" sldId="463"/>
            <ac:picMk id="4102" creationId="{F7E39B7E-1E5D-0A4F-713B-B697BEF2D27E}"/>
          </ac:picMkLst>
        </pc:picChg>
        <pc:picChg chg="add mod">
          <ac:chgData name="Stijn Weijermars" userId="2933e1d2-70ff-47b3-ad61-d61e32fda646" providerId="ADAL" clId="{E0F0C82A-04E5-4BB1-ADC4-CD57111B5DA9}" dt="2022-12-20T09:47:03.873" v="1306" actId="1076"/>
          <ac:picMkLst>
            <pc:docMk/>
            <pc:sldMk cId="4046650407" sldId="463"/>
            <ac:picMk id="4104" creationId="{9D585E0D-DF94-509F-4FCA-47194538BD64}"/>
          </ac:picMkLst>
        </pc:picChg>
        <pc:picChg chg="del">
          <ac:chgData name="Stijn Weijermars" userId="2933e1d2-70ff-47b3-ad61-d61e32fda646" providerId="ADAL" clId="{E0F0C82A-04E5-4BB1-ADC4-CD57111B5DA9}" dt="2022-12-20T09:54:49.571" v="1316"/>
          <ac:picMkLst>
            <pc:docMk/>
            <pc:sldMk cId="4046650407" sldId="463"/>
            <ac:picMk id="4106" creationId="{C63890C5-A7DE-FD3F-4791-153B7FDF9BF3}"/>
          </ac:picMkLst>
        </pc:picChg>
      </pc:sldChg>
      <pc:sldChg chg="addSp modSp new mod">
        <pc:chgData name="Stijn Weijermars" userId="2933e1d2-70ff-47b3-ad61-d61e32fda646" providerId="ADAL" clId="{E0F0C82A-04E5-4BB1-ADC4-CD57111B5DA9}" dt="2022-12-20T10:05:10.853" v="2050" actId="20577"/>
        <pc:sldMkLst>
          <pc:docMk/>
          <pc:sldMk cId="1344899660" sldId="464"/>
        </pc:sldMkLst>
        <pc:spChg chg="mod">
          <ac:chgData name="Stijn Weijermars" userId="2933e1d2-70ff-47b3-ad61-d61e32fda646" providerId="ADAL" clId="{E0F0C82A-04E5-4BB1-ADC4-CD57111B5DA9}" dt="2022-12-20T09:57:42.869" v="1385" actId="20577"/>
          <ac:spMkLst>
            <pc:docMk/>
            <pc:sldMk cId="1344899660" sldId="464"/>
            <ac:spMk id="2" creationId="{42CA3C45-1EC1-ED16-44CF-1DB221738FE8}"/>
          </ac:spMkLst>
        </pc:spChg>
        <pc:spChg chg="mod">
          <ac:chgData name="Stijn Weijermars" userId="2933e1d2-70ff-47b3-ad61-d61e32fda646" providerId="ADAL" clId="{E0F0C82A-04E5-4BB1-ADC4-CD57111B5DA9}" dt="2022-12-20T10:04:38.328" v="2047" actId="20577"/>
          <ac:spMkLst>
            <pc:docMk/>
            <pc:sldMk cId="1344899660" sldId="464"/>
            <ac:spMk id="3" creationId="{6B50EB25-E94C-A5D7-C8F3-F95B518B373B}"/>
          </ac:spMkLst>
        </pc:spChg>
        <pc:spChg chg="mod">
          <ac:chgData name="Stijn Weijermars" userId="2933e1d2-70ff-47b3-ad61-d61e32fda646" providerId="ADAL" clId="{E0F0C82A-04E5-4BB1-ADC4-CD57111B5DA9}" dt="2022-12-20T10:05:10.853" v="2050" actId="20577"/>
          <ac:spMkLst>
            <pc:docMk/>
            <pc:sldMk cId="1344899660" sldId="464"/>
            <ac:spMk id="5" creationId="{343AB2DB-E6C7-8437-1EED-BA2193F49493}"/>
          </ac:spMkLst>
        </pc:spChg>
        <pc:picChg chg="add mod">
          <ac:chgData name="Stijn Weijermars" userId="2933e1d2-70ff-47b3-ad61-d61e32fda646" providerId="ADAL" clId="{E0F0C82A-04E5-4BB1-ADC4-CD57111B5DA9}" dt="2022-12-20T10:01:48.743" v="1874" actId="1076"/>
          <ac:picMkLst>
            <pc:docMk/>
            <pc:sldMk cId="1344899660" sldId="464"/>
            <ac:picMk id="8" creationId="{C9E4FC6C-C067-DF2C-6702-70092AC13FFF}"/>
          </ac:picMkLst>
        </pc:picChg>
      </pc:sldChg>
      <pc:sldChg chg="addSp delSp modSp new mod">
        <pc:chgData name="Stijn Weijermars" userId="2933e1d2-70ff-47b3-ad61-d61e32fda646" providerId="ADAL" clId="{E0F0C82A-04E5-4BB1-ADC4-CD57111B5DA9}" dt="2022-12-20T10:06:46.015" v="2059" actId="1076"/>
        <pc:sldMkLst>
          <pc:docMk/>
          <pc:sldMk cId="2478322306" sldId="465"/>
        </pc:sldMkLst>
        <pc:spChg chg="mod">
          <ac:chgData name="Stijn Weijermars" userId="2933e1d2-70ff-47b3-ad61-d61e32fda646" providerId="ADAL" clId="{E0F0C82A-04E5-4BB1-ADC4-CD57111B5DA9}" dt="2022-12-20T10:05:07.835" v="2049"/>
          <ac:spMkLst>
            <pc:docMk/>
            <pc:sldMk cId="2478322306" sldId="465"/>
            <ac:spMk id="2" creationId="{CFD35628-2CC7-BBCC-1065-0A0EA5A0DA3A}"/>
          </ac:spMkLst>
        </pc:spChg>
        <pc:spChg chg="del">
          <ac:chgData name="Stijn Weijermars" userId="2933e1d2-70ff-47b3-ad61-d61e32fda646" providerId="ADAL" clId="{E0F0C82A-04E5-4BB1-ADC4-CD57111B5DA9}" dt="2022-12-20T10:06:02.516" v="2051" actId="22"/>
          <ac:spMkLst>
            <pc:docMk/>
            <pc:sldMk cId="2478322306" sldId="465"/>
            <ac:spMk id="3" creationId="{FFD19A59-50B5-79A8-7420-3B2C32DBDB28}"/>
          </ac:spMkLst>
        </pc:spChg>
        <pc:spChg chg="del">
          <ac:chgData name="Stijn Weijermars" userId="2933e1d2-70ff-47b3-ad61-d61e32fda646" providerId="ADAL" clId="{E0F0C82A-04E5-4BB1-ADC4-CD57111B5DA9}" dt="2022-12-20T10:06:25.623" v="2054" actId="478"/>
          <ac:spMkLst>
            <pc:docMk/>
            <pc:sldMk cId="2478322306" sldId="465"/>
            <ac:spMk id="5" creationId="{E1632E60-792A-9485-AACE-17DF116853C0}"/>
          </ac:spMkLst>
        </pc:spChg>
        <pc:picChg chg="add mod ord modCrop">
          <ac:chgData name="Stijn Weijermars" userId="2933e1d2-70ff-47b3-ad61-d61e32fda646" providerId="ADAL" clId="{E0F0C82A-04E5-4BB1-ADC4-CD57111B5DA9}" dt="2022-12-20T10:06:46.015" v="2059" actId="1076"/>
          <ac:picMkLst>
            <pc:docMk/>
            <pc:sldMk cId="2478322306" sldId="465"/>
            <ac:picMk id="8" creationId="{8B2C7F30-3954-33A8-2B62-146E53C9BCDD}"/>
          </ac:picMkLst>
        </pc:picChg>
      </pc:sldChg>
      <pc:sldChg chg="addSp delSp modSp new mod">
        <pc:chgData name="Stijn Weijermars" userId="2933e1d2-70ff-47b3-ad61-d61e32fda646" providerId="ADAL" clId="{E0F0C82A-04E5-4BB1-ADC4-CD57111B5DA9}" dt="2022-12-20T10:37:09.933" v="2936" actId="1076"/>
        <pc:sldMkLst>
          <pc:docMk/>
          <pc:sldMk cId="3586262615" sldId="466"/>
        </pc:sldMkLst>
        <pc:spChg chg="mod">
          <ac:chgData name="Stijn Weijermars" userId="2933e1d2-70ff-47b3-ad61-d61e32fda646" providerId="ADAL" clId="{E0F0C82A-04E5-4BB1-ADC4-CD57111B5DA9}" dt="2022-12-20T10:07:49.249" v="2073" actId="20577"/>
          <ac:spMkLst>
            <pc:docMk/>
            <pc:sldMk cId="3586262615" sldId="466"/>
            <ac:spMk id="2" creationId="{2563C01B-54F2-C86D-B319-FAB4E03F3885}"/>
          </ac:spMkLst>
        </pc:spChg>
        <pc:spChg chg="mod">
          <ac:chgData name="Stijn Weijermars" userId="2933e1d2-70ff-47b3-ad61-d61e32fda646" providerId="ADAL" clId="{E0F0C82A-04E5-4BB1-ADC4-CD57111B5DA9}" dt="2022-12-20T10:14:15.951" v="2759" actId="14100"/>
          <ac:spMkLst>
            <pc:docMk/>
            <pc:sldMk cId="3586262615" sldId="466"/>
            <ac:spMk id="3" creationId="{87A2E76B-55D3-9392-632E-24BF7A6D066B}"/>
          </ac:spMkLst>
        </pc:spChg>
        <pc:spChg chg="del">
          <ac:chgData name="Stijn Weijermars" userId="2933e1d2-70ff-47b3-ad61-d61e32fda646" providerId="ADAL" clId="{E0F0C82A-04E5-4BB1-ADC4-CD57111B5DA9}" dt="2022-12-20T10:19:01.651" v="2816" actId="478"/>
          <ac:spMkLst>
            <pc:docMk/>
            <pc:sldMk cId="3586262615" sldId="466"/>
            <ac:spMk id="5" creationId="{9A9EA612-FFE1-0D1C-A5D5-16372A67DD31}"/>
          </ac:spMkLst>
        </pc:spChg>
        <pc:spChg chg="add del">
          <ac:chgData name="Stijn Weijermars" userId="2933e1d2-70ff-47b3-ad61-d61e32fda646" providerId="ADAL" clId="{E0F0C82A-04E5-4BB1-ADC4-CD57111B5DA9}" dt="2022-12-20T10:18:16.139" v="2761" actId="22"/>
          <ac:spMkLst>
            <pc:docMk/>
            <pc:sldMk cId="3586262615" sldId="466"/>
            <ac:spMk id="8" creationId="{8418CE70-B84B-F184-8208-B9A2BB64E790}"/>
          </ac:spMkLst>
        </pc:spChg>
        <pc:picChg chg="add mod">
          <ac:chgData name="Stijn Weijermars" userId="2933e1d2-70ff-47b3-ad61-d61e32fda646" providerId="ADAL" clId="{E0F0C82A-04E5-4BB1-ADC4-CD57111B5DA9}" dt="2022-12-20T10:37:09.933" v="2936" actId="1076"/>
          <ac:picMkLst>
            <pc:docMk/>
            <pc:sldMk cId="3586262615" sldId="466"/>
            <ac:picMk id="10" creationId="{8A01C1EF-E187-3142-1C3F-DB9CA05FE346}"/>
          </ac:picMkLst>
        </pc:picChg>
      </pc:sldChg>
      <pc:sldChg chg="addSp delSp modSp new mod">
        <pc:chgData name="Stijn Weijermars" userId="2933e1d2-70ff-47b3-ad61-d61e32fda646" providerId="ADAL" clId="{E0F0C82A-04E5-4BB1-ADC4-CD57111B5DA9}" dt="2022-12-20T10:33:48.135" v="2933" actId="478"/>
        <pc:sldMkLst>
          <pc:docMk/>
          <pc:sldMk cId="4008250371" sldId="467"/>
        </pc:sldMkLst>
        <pc:spChg chg="mod">
          <ac:chgData name="Stijn Weijermars" userId="2933e1d2-70ff-47b3-ad61-d61e32fda646" providerId="ADAL" clId="{E0F0C82A-04E5-4BB1-ADC4-CD57111B5DA9}" dt="2022-12-20T10:18:49.355" v="2814" actId="20577"/>
          <ac:spMkLst>
            <pc:docMk/>
            <pc:sldMk cId="4008250371" sldId="467"/>
            <ac:spMk id="2" creationId="{9CCEE9A8-B098-346F-F2DF-411890B98D62}"/>
          </ac:spMkLst>
        </pc:spChg>
        <pc:spChg chg="del">
          <ac:chgData name="Stijn Weijermars" userId="2933e1d2-70ff-47b3-ad61-d61e32fda646" providerId="ADAL" clId="{E0F0C82A-04E5-4BB1-ADC4-CD57111B5DA9}" dt="2022-12-20T10:19:33.815" v="2817"/>
          <ac:spMkLst>
            <pc:docMk/>
            <pc:sldMk cId="4008250371" sldId="467"/>
            <ac:spMk id="3" creationId="{2613D54A-8384-48DB-A0F3-7C3DB0EAF9B0}"/>
          </ac:spMkLst>
        </pc:spChg>
        <pc:spChg chg="del">
          <ac:chgData name="Stijn Weijermars" userId="2933e1d2-70ff-47b3-ad61-d61e32fda646" providerId="ADAL" clId="{E0F0C82A-04E5-4BB1-ADC4-CD57111B5DA9}" dt="2022-12-20T10:18:57.594" v="2815" actId="478"/>
          <ac:spMkLst>
            <pc:docMk/>
            <pc:sldMk cId="4008250371" sldId="467"/>
            <ac:spMk id="5" creationId="{ECAE41E4-BE5F-959D-7707-083B9E1584D9}"/>
          </ac:spMkLst>
        </pc:spChg>
        <pc:picChg chg="add mod">
          <ac:chgData name="Stijn Weijermars" userId="2933e1d2-70ff-47b3-ad61-d61e32fda646" providerId="ADAL" clId="{E0F0C82A-04E5-4BB1-ADC4-CD57111B5DA9}" dt="2022-12-20T10:26:57.244" v="2859" actId="14100"/>
          <ac:picMkLst>
            <pc:docMk/>
            <pc:sldMk cId="4008250371" sldId="467"/>
            <ac:picMk id="8" creationId="{68135566-BA47-E68A-8D39-3DFA9182C147}"/>
          </ac:picMkLst>
        </pc:picChg>
        <pc:picChg chg="add mod">
          <ac:chgData name="Stijn Weijermars" userId="2933e1d2-70ff-47b3-ad61-d61e32fda646" providerId="ADAL" clId="{E0F0C82A-04E5-4BB1-ADC4-CD57111B5DA9}" dt="2022-12-20T10:19:40.119" v="2819" actId="1076"/>
          <ac:picMkLst>
            <pc:docMk/>
            <pc:sldMk cId="4008250371" sldId="467"/>
            <ac:picMk id="6146" creationId="{E1517AB1-30FB-6447-F0E2-49921CBA7BCE}"/>
          </ac:picMkLst>
        </pc:picChg>
        <pc:picChg chg="add mod">
          <ac:chgData name="Stijn Weijermars" userId="2933e1d2-70ff-47b3-ad61-d61e32fda646" providerId="ADAL" clId="{E0F0C82A-04E5-4BB1-ADC4-CD57111B5DA9}" dt="2022-12-20T10:27:08.299" v="2860" actId="1076"/>
          <ac:picMkLst>
            <pc:docMk/>
            <pc:sldMk cId="4008250371" sldId="467"/>
            <ac:picMk id="6148" creationId="{1E3F403F-5CD9-DF3C-844D-659895E5C854}"/>
          </ac:picMkLst>
        </pc:picChg>
        <pc:picChg chg="add mod">
          <ac:chgData name="Stijn Weijermars" userId="2933e1d2-70ff-47b3-ad61-d61e32fda646" providerId="ADAL" clId="{E0F0C82A-04E5-4BB1-ADC4-CD57111B5DA9}" dt="2022-12-20T10:23:02.760" v="2843" actId="1076"/>
          <ac:picMkLst>
            <pc:docMk/>
            <pc:sldMk cId="4008250371" sldId="467"/>
            <ac:picMk id="6150" creationId="{E698E769-1FED-1B79-2A7D-7C3DA346231F}"/>
          </ac:picMkLst>
        </pc:picChg>
        <pc:picChg chg="add mod">
          <ac:chgData name="Stijn Weijermars" userId="2933e1d2-70ff-47b3-ad61-d61e32fda646" providerId="ADAL" clId="{E0F0C82A-04E5-4BB1-ADC4-CD57111B5DA9}" dt="2022-12-20T10:23:15.889" v="2847" actId="1076"/>
          <ac:picMkLst>
            <pc:docMk/>
            <pc:sldMk cId="4008250371" sldId="467"/>
            <ac:picMk id="6152" creationId="{B40C0D74-9568-44A3-AB9E-7C70E2079268}"/>
          </ac:picMkLst>
        </pc:picChg>
        <pc:picChg chg="add mod">
          <ac:chgData name="Stijn Weijermars" userId="2933e1d2-70ff-47b3-ad61-d61e32fda646" providerId="ADAL" clId="{E0F0C82A-04E5-4BB1-ADC4-CD57111B5DA9}" dt="2022-12-20T10:24:07.874" v="2852" actId="1076"/>
          <ac:picMkLst>
            <pc:docMk/>
            <pc:sldMk cId="4008250371" sldId="467"/>
            <ac:picMk id="6154" creationId="{CBFEDEA9-57BF-BCE4-67BE-6B536A6760C0}"/>
          </ac:picMkLst>
        </pc:picChg>
        <pc:picChg chg="del">
          <ac:chgData name="Stijn Weijermars" userId="2933e1d2-70ff-47b3-ad61-d61e32fda646" providerId="ADAL" clId="{E0F0C82A-04E5-4BB1-ADC4-CD57111B5DA9}" dt="2022-12-20T10:33:48.135" v="2933" actId="478"/>
          <ac:picMkLst>
            <pc:docMk/>
            <pc:sldMk cId="4008250371" sldId="467"/>
            <ac:picMk id="6156" creationId="{3103050C-B200-1547-53C6-916740FDCCE0}"/>
          </ac:picMkLst>
        </pc:picChg>
      </pc:sldChg>
      <pc:sldChg chg="addSp delSp modSp new mod">
        <pc:chgData name="Stijn Weijermars" userId="2933e1d2-70ff-47b3-ad61-d61e32fda646" providerId="ADAL" clId="{E0F0C82A-04E5-4BB1-ADC4-CD57111B5DA9}" dt="2022-12-20T10:33:26.804" v="2932" actId="14100"/>
        <pc:sldMkLst>
          <pc:docMk/>
          <pc:sldMk cId="3888156785" sldId="468"/>
        </pc:sldMkLst>
        <pc:spChg chg="mod">
          <ac:chgData name="Stijn Weijermars" userId="2933e1d2-70ff-47b3-ad61-d61e32fda646" providerId="ADAL" clId="{E0F0C82A-04E5-4BB1-ADC4-CD57111B5DA9}" dt="2022-12-20T10:28:09.669" v="2897" actId="20577"/>
          <ac:spMkLst>
            <pc:docMk/>
            <pc:sldMk cId="3888156785" sldId="468"/>
            <ac:spMk id="2" creationId="{65F325BC-51F6-7EBD-D1BE-37FBEAE6B38C}"/>
          </ac:spMkLst>
        </pc:spChg>
        <pc:spChg chg="del">
          <ac:chgData name="Stijn Weijermars" userId="2933e1d2-70ff-47b3-ad61-d61e32fda646" providerId="ADAL" clId="{E0F0C82A-04E5-4BB1-ADC4-CD57111B5DA9}" dt="2022-12-20T10:28:12.565" v="2898"/>
          <ac:spMkLst>
            <pc:docMk/>
            <pc:sldMk cId="3888156785" sldId="468"/>
            <ac:spMk id="3" creationId="{213EAAD5-BAC2-656B-4314-423720C10188}"/>
          </ac:spMkLst>
        </pc:spChg>
        <pc:spChg chg="del">
          <ac:chgData name="Stijn Weijermars" userId="2933e1d2-70ff-47b3-ad61-d61e32fda646" providerId="ADAL" clId="{E0F0C82A-04E5-4BB1-ADC4-CD57111B5DA9}" dt="2022-12-20T10:28:23.359" v="2901" actId="478"/>
          <ac:spMkLst>
            <pc:docMk/>
            <pc:sldMk cId="3888156785" sldId="468"/>
            <ac:spMk id="5" creationId="{5ECB46AB-7FF6-5D8F-D694-F23C7F050FC4}"/>
          </ac:spMkLst>
        </pc:spChg>
        <pc:picChg chg="add mod">
          <ac:chgData name="Stijn Weijermars" userId="2933e1d2-70ff-47b3-ad61-d61e32fda646" providerId="ADAL" clId="{E0F0C82A-04E5-4BB1-ADC4-CD57111B5DA9}" dt="2022-12-20T10:33:26.804" v="2932" actId="14100"/>
          <ac:picMkLst>
            <pc:docMk/>
            <pc:sldMk cId="3888156785" sldId="468"/>
            <ac:picMk id="7170" creationId="{130AC4CA-61E7-5767-D34A-3153D4A038C5}"/>
          </ac:picMkLst>
        </pc:picChg>
        <pc:picChg chg="add mod">
          <ac:chgData name="Stijn Weijermars" userId="2933e1d2-70ff-47b3-ad61-d61e32fda646" providerId="ADAL" clId="{E0F0C82A-04E5-4BB1-ADC4-CD57111B5DA9}" dt="2022-12-20T10:33:24.085" v="2931" actId="14100"/>
          <ac:picMkLst>
            <pc:docMk/>
            <pc:sldMk cId="3888156785" sldId="468"/>
            <ac:picMk id="7172" creationId="{C4B60082-6B3A-B7CE-A915-ADA3DC5219C6}"/>
          </ac:picMkLst>
        </pc:picChg>
        <pc:picChg chg="add mod">
          <ac:chgData name="Stijn Weijermars" userId="2933e1d2-70ff-47b3-ad61-d61e32fda646" providerId="ADAL" clId="{E0F0C82A-04E5-4BB1-ADC4-CD57111B5DA9}" dt="2022-12-20T10:30:09.716" v="2910" actId="14100"/>
          <ac:picMkLst>
            <pc:docMk/>
            <pc:sldMk cId="3888156785" sldId="468"/>
            <ac:picMk id="7174" creationId="{0111925E-9EDC-03C5-8045-A8E73D0D26D1}"/>
          </ac:picMkLst>
        </pc:picChg>
        <pc:picChg chg="add mod">
          <ac:chgData name="Stijn Weijermars" userId="2933e1d2-70ff-47b3-ad61-d61e32fda646" providerId="ADAL" clId="{E0F0C82A-04E5-4BB1-ADC4-CD57111B5DA9}" dt="2022-12-20T10:31:18.637" v="2913" actId="14100"/>
          <ac:picMkLst>
            <pc:docMk/>
            <pc:sldMk cId="3888156785" sldId="468"/>
            <ac:picMk id="7176" creationId="{954E9C77-6795-C9C7-ED22-A46D295B97AC}"/>
          </ac:picMkLst>
        </pc:picChg>
        <pc:picChg chg="add mod">
          <ac:chgData name="Stijn Weijermars" userId="2933e1d2-70ff-47b3-ad61-d61e32fda646" providerId="ADAL" clId="{E0F0C82A-04E5-4BB1-ADC4-CD57111B5DA9}" dt="2022-12-20T10:31:43.964" v="2917" actId="14100"/>
          <ac:picMkLst>
            <pc:docMk/>
            <pc:sldMk cId="3888156785" sldId="468"/>
            <ac:picMk id="7178" creationId="{1A6B8043-D540-ABF5-B88D-7F21EBC8A905}"/>
          </ac:picMkLst>
        </pc:picChg>
        <pc:picChg chg="add mod">
          <ac:chgData name="Stijn Weijermars" userId="2933e1d2-70ff-47b3-ad61-d61e32fda646" providerId="ADAL" clId="{E0F0C82A-04E5-4BB1-ADC4-CD57111B5DA9}" dt="2022-12-20T10:32:13.460" v="2921" actId="14100"/>
          <ac:picMkLst>
            <pc:docMk/>
            <pc:sldMk cId="3888156785" sldId="468"/>
            <ac:picMk id="7180" creationId="{36FEEDC4-5EA5-3BAC-9D3F-535758A72506}"/>
          </ac:picMkLst>
        </pc:picChg>
        <pc:picChg chg="add mod">
          <ac:chgData name="Stijn Weijermars" userId="2933e1d2-70ff-47b3-ad61-d61e32fda646" providerId="ADAL" clId="{E0F0C82A-04E5-4BB1-ADC4-CD57111B5DA9}" dt="2022-12-20T10:33:10.197" v="2928" actId="14100"/>
          <ac:picMkLst>
            <pc:docMk/>
            <pc:sldMk cId="3888156785" sldId="468"/>
            <ac:picMk id="7182" creationId="{E07D28EC-DA1D-0423-EDCF-46D2CC741549}"/>
          </ac:picMkLst>
        </pc:picChg>
      </pc:sldChg>
      <pc:sldChg chg="addSp delSp modSp new mod">
        <pc:chgData name="Stijn Weijermars" userId="2933e1d2-70ff-47b3-ad61-d61e32fda646" providerId="ADAL" clId="{E0F0C82A-04E5-4BB1-ADC4-CD57111B5DA9}" dt="2022-12-20T11:10:42.222" v="3120" actId="167"/>
        <pc:sldMkLst>
          <pc:docMk/>
          <pc:sldMk cId="453747625" sldId="469"/>
        </pc:sldMkLst>
        <pc:spChg chg="mod">
          <ac:chgData name="Stijn Weijermars" userId="2933e1d2-70ff-47b3-ad61-d61e32fda646" providerId="ADAL" clId="{E0F0C82A-04E5-4BB1-ADC4-CD57111B5DA9}" dt="2022-12-20T10:39:22.527" v="2947" actId="20577"/>
          <ac:spMkLst>
            <pc:docMk/>
            <pc:sldMk cId="453747625" sldId="469"/>
            <ac:spMk id="2" creationId="{05E01084-70E4-2CC7-27F1-78EB16A76C88}"/>
          </ac:spMkLst>
        </pc:spChg>
        <pc:spChg chg="del">
          <ac:chgData name="Stijn Weijermars" userId="2933e1d2-70ff-47b3-ad61-d61e32fda646" providerId="ADAL" clId="{E0F0C82A-04E5-4BB1-ADC4-CD57111B5DA9}" dt="2022-12-20T10:39:16.040" v="2937" actId="22"/>
          <ac:spMkLst>
            <pc:docMk/>
            <pc:sldMk cId="453747625" sldId="469"/>
            <ac:spMk id="3" creationId="{2873D7B3-3A39-8032-A32A-F57CD962CE6B}"/>
          </ac:spMkLst>
        </pc:spChg>
        <pc:spChg chg="del">
          <ac:chgData name="Stijn Weijermars" userId="2933e1d2-70ff-47b3-ad61-d61e32fda646" providerId="ADAL" clId="{E0F0C82A-04E5-4BB1-ADC4-CD57111B5DA9}" dt="2022-12-20T10:39:30.848" v="2949" actId="478"/>
          <ac:spMkLst>
            <pc:docMk/>
            <pc:sldMk cId="453747625" sldId="469"/>
            <ac:spMk id="5" creationId="{1B8F5ACC-D43D-04CF-58D6-3A84E46F6965}"/>
          </ac:spMkLst>
        </pc:spChg>
        <pc:spChg chg="add mod">
          <ac:chgData name="Stijn Weijermars" userId="2933e1d2-70ff-47b3-ad61-d61e32fda646" providerId="ADAL" clId="{E0F0C82A-04E5-4BB1-ADC4-CD57111B5DA9}" dt="2022-12-20T11:10:17.344" v="3116" actId="12"/>
          <ac:spMkLst>
            <pc:docMk/>
            <pc:sldMk cId="453747625" sldId="469"/>
            <ac:spMk id="12" creationId="{CC0F3B80-87D4-CCD6-9B0E-959B295BF5D9}"/>
          </ac:spMkLst>
        </pc:spChg>
        <pc:picChg chg="add del mod ord">
          <ac:chgData name="Stijn Weijermars" userId="2933e1d2-70ff-47b3-ad61-d61e32fda646" providerId="ADAL" clId="{E0F0C82A-04E5-4BB1-ADC4-CD57111B5DA9}" dt="2022-12-20T10:41:10.354" v="2954" actId="478"/>
          <ac:picMkLst>
            <pc:docMk/>
            <pc:sldMk cId="453747625" sldId="469"/>
            <ac:picMk id="8" creationId="{01DC8F61-3AF3-576F-63F6-70EFCC3AC03B}"/>
          </ac:picMkLst>
        </pc:picChg>
        <pc:picChg chg="add mod ord modCrop">
          <ac:chgData name="Stijn Weijermars" userId="2933e1d2-70ff-47b3-ad61-d61e32fda646" providerId="ADAL" clId="{E0F0C82A-04E5-4BB1-ADC4-CD57111B5DA9}" dt="2022-12-20T11:10:42.222" v="3120" actId="167"/>
          <ac:picMkLst>
            <pc:docMk/>
            <pc:sldMk cId="453747625" sldId="469"/>
            <ac:picMk id="10" creationId="{37F16ED8-4760-A80D-71AA-2669C337C89E}"/>
          </ac:picMkLst>
        </pc:picChg>
        <pc:picChg chg="add del mod">
          <ac:chgData name="Stijn Weijermars" userId="2933e1d2-70ff-47b3-ad61-d61e32fda646" providerId="ADAL" clId="{E0F0C82A-04E5-4BB1-ADC4-CD57111B5DA9}" dt="2022-12-20T10:42:27.554" v="2999" actId="478"/>
          <ac:picMkLst>
            <pc:docMk/>
            <pc:sldMk cId="453747625" sldId="469"/>
            <ac:picMk id="8194" creationId="{27EEFCC6-C927-AF92-D92D-10A64E6E6053}"/>
          </ac:picMkLst>
        </pc:picChg>
        <pc:picChg chg="add del">
          <ac:chgData name="Stijn Weijermars" userId="2933e1d2-70ff-47b3-ad61-d61e32fda646" providerId="ADAL" clId="{E0F0C82A-04E5-4BB1-ADC4-CD57111B5DA9}" dt="2022-12-20T10:42:27.554" v="2999" actId="478"/>
          <ac:picMkLst>
            <pc:docMk/>
            <pc:sldMk cId="453747625" sldId="469"/>
            <ac:picMk id="8196" creationId="{D1599174-B6F2-9689-914E-0008D051263F}"/>
          </ac:picMkLst>
        </pc:picChg>
        <pc:picChg chg="add mod">
          <ac:chgData name="Stijn Weijermars" userId="2933e1d2-70ff-47b3-ad61-d61e32fda646" providerId="ADAL" clId="{E0F0C82A-04E5-4BB1-ADC4-CD57111B5DA9}" dt="2022-12-20T11:10:06.864" v="3115" actId="1038"/>
          <ac:picMkLst>
            <pc:docMk/>
            <pc:sldMk cId="453747625" sldId="469"/>
            <ac:picMk id="8198" creationId="{F2A149E3-9F59-D38D-4582-DA2FC8D80B2F}"/>
          </ac:picMkLst>
        </pc:picChg>
        <pc:picChg chg="add mod">
          <ac:chgData name="Stijn Weijermars" userId="2933e1d2-70ff-47b3-ad61-d61e32fda646" providerId="ADAL" clId="{E0F0C82A-04E5-4BB1-ADC4-CD57111B5DA9}" dt="2022-12-20T11:10:06.864" v="3115" actId="1038"/>
          <ac:picMkLst>
            <pc:docMk/>
            <pc:sldMk cId="453747625" sldId="469"/>
            <ac:picMk id="8200" creationId="{7D525EC2-1F9E-5E83-B089-0AAA5EA04C6A}"/>
          </ac:picMkLst>
        </pc:picChg>
      </pc:sldChg>
      <pc:sldChg chg="addSp delSp modSp new mod">
        <pc:chgData name="Stijn Weijermars" userId="2933e1d2-70ff-47b3-ad61-d61e32fda646" providerId="ADAL" clId="{E0F0C82A-04E5-4BB1-ADC4-CD57111B5DA9}" dt="2022-12-20T11:04:27.557" v="3082" actId="1076"/>
        <pc:sldMkLst>
          <pc:docMk/>
          <pc:sldMk cId="3428531841" sldId="470"/>
        </pc:sldMkLst>
        <pc:spChg chg="mod">
          <ac:chgData name="Stijn Weijermars" userId="2933e1d2-70ff-47b3-ad61-d61e32fda646" providerId="ADAL" clId="{E0F0C82A-04E5-4BB1-ADC4-CD57111B5DA9}" dt="2022-12-20T10:46:11.415" v="3055" actId="20577"/>
          <ac:spMkLst>
            <pc:docMk/>
            <pc:sldMk cId="3428531841" sldId="470"/>
            <ac:spMk id="2" creationId="{04AECD9A-6AA6-0755-F303-4B78E823F868}"/>
          </ac:spMkLst>
        </pc:spChg>
        <pc:spChg chg="add del">
          <ac:chgData name="Stijn Weijermars" userId="2933e1d2-70ff-47b3-ad61-d61e32fda646" providerId="ADAL" clId="{E0F0C82A-04E5-4BB1-ADC4-CD57111B5DA9}" dt="2022-12-20T10:46:32.757" v="3056" actId="22"/>
          <ac:spMkLst>
            <pc:docMk/>
            <pc:sldMk cId="3428531841" sldId="470"/>
            <ac:spMk id="3" creationId="{3BF4714A-F440-3D13-ACB4-0DE1A811AE4E}"/>
          </ac:spMkLst>
        </pc:spChg>
        <pc:spChg chg="del">
          <ac:chgData name="Stijn Weijermars" userId="2933e1d2-70ff-47b3-ad61-d61e32fda646" providerId="ADAL" clId="{E0F0C82A-04E5-4BB1-ADC4-CD57111B5DA9}" dt="2022-12-20T10:46:37.736" v="3058" actId="478"/>
          <ac:spMkLst>
            <pc:docMk/>
            <pc:sldMk cId="3428531841" sldId="470"/>
            <ac:spMk id="5" creationId="{3B778CF0-F8B4-3562-EB1E-0156D9D4C355}"/>
          </ac:spMkLst>
        </pc:spChg>
        <pc:spChg chg="add del mod">
          <ac:chgData name="Stijn Weijermars" userId="2933e1d2-70ff-47b3-ad61-d61e32fda646" providerId="ADAL" clId="{E0F0C82A-04E5-4BB1-ADC4-CD57111B5DA9}" dt="2022-12-20T10:46:08.226" v="3053"/>
          <ac:spMkLst>
            <pc:docMk/>
            <pc:sldMk cId="3428531841" sldId="470"/>
            <ac:spMk id="7" creationId="{3794F388-19AD-BFB9-18A4-FB5D32E50C6B}"/>
          </ac:spMkLst>
        </pc:spChg>
        <pc:spChg chg="add del mod">
          <ac:chgData name="Stijn Weijermars" userId="2933e1d2-70ff-47b3-ad61-d61e32fda646" providerId="ADAL" clId="{E0F0C82A-04E5-4BB1-ADC4-CD57111B5DA9}" dt="2022-12-20T10:46:02.693" v="3050"/>
          <ac:spMkLst>
            <pc:docMk/>
            <pc:sldMk cId="3428531841" sldId="470"/>
            <ac:spMk id="8" creationId="{1AB7BFC3-E918-3AB6-B497-6B750399FAA0}"/>
          </ac:spMkLst>
        </pc:spChg>
        <pc:spChg chg="add del mod">
          <ac:chgData name="Stijn Weijermars" userId="2933e1d2-70ff-47b3-ad61-d61e32fda646" providerId="ADAL" clId="{E0F0C82A-04E5-4BB1-ADC4-CD57111B5DA9}" dt="2022-12-20T10:46:07.407" v="3052"/>
          <ac:spMkLst>
            <pc:docMk/>
            <pc:sldMk cId="3428531841" sldId="470"/>
            <ac:spMk id="9" creationId="{DBFA0955-E9C5-C6C5-AED3-FB3803711EF0}"/>
          </ac:spMkLst>
        </pc:spChg>
        <pc:picChg chg="add mod ord">
          <ac:chgData name="Stijn Weijermars" userId="2933e1d2-70ff-47b3-ad61-d61e32fda646" providerId="ADAL" clId="{E0F0C82A-04E5-4BB1-ADC4-CD57111B5DA9}" dt="2022-12-20T11:04:27.557" v="3082" actId="1076"/>
          <ac:picMkLst>
            <pc:docMk/>
            <pc:sldMk cId="3428531841" sldId="470"/>
            <ac:picMk id="11" creationId="{69406781-D959-1CA1-AA4B-58F3335E6F54}"/>
          </ac:picMkLst>
        </pc:picChg>
        <pc:picChg chg="add mod">
          <ac:chgData name="Stijn Weijermars" userId="2933e1d2-70ff-47b3-ad61-d61e32fda646" providerId="ADAL" clId="{E0F0C82A-04E5-4BB1-ADC4-CD57111B5DA9}" dt="2022-12-20T11:01:17.900" v="3078" actId="1076"/>
          <ac:picMkLst>
            <pc:docMk/>
            <pc:sldMk cId="3428531841" sldId="470"/>
            <ac:picMk id="12" creationId="{15C35CCE-3456-6631-B7D6-E00EE3C5C2D3}"/>
          </ac:picMkLst>
        </pc:picChg>
        <pc:picChg chg="add mod">
          <ac:chgData name="Stijn Weijermars" userId="2933e1d2-70ff-47b3-ad61-d61e32fda646" providerId="ADAL" clId="{E0F0C82A-04E5-4BB1-ADC4-CD57111B5DA9}" dt="2022-12-20T11:01:24.788" v="3080" actId="14100"/>
          <ac:picMkLst>
            <pc:docMk/>
            <pc:sldMk cId="3428531841" sldId="470"/>
            <ac:picMk id="9224" creationId="{E818F9C8-78B5-3185-5D01-6D1DA1043D81}"/>
          </ac:picMkLst>
        </pc:picChg>
        <pc:picChg chg="add mod">
          <ac:chgData name="Stijn Weijermars" userId="2933e1d2-70ff-47b3-ad61-d61e32fda646" providerId="ADAL" clId="{E0F0C82A-04E5-4BB1-ADC4-CD57111B5DA9}" dt="2022-12-20T11:01:10.563" v="3076" actId="14100"/>
          <ac:picMkLst>
            <pc:docMk/>
            <pc:sldMk cId="3428531841" sldId="470"/>
            <ac:picMk id="9226" creationId="{1A43B4F6-5350-9488-B826-701789522980}"/>
          </ac:picMkLst>
        </pc:picChg>
      </pc:sldChg>
      <pc:sldChg chg="delSp modSp new mod">
        <pc:chgData name="Stijn Weijermars" userId="2933e1d2-70ff-47b3-ad61-d61e32fda646" providerId="ADAL" clId="{E0F0C82A-04E5-4BB1-ADC4-CD57111B5DA9}" dt="2022-12-20T11:20:49.686" v="3390" actId="478"/>
        <pc:sldMkLst>
          <pc:docMk/>
          <pc:sldMk cId="174167067" sldId="471"/>
        </pc:sldMkLst>
        <pc:spChg chg="mod">
          <ac:chgData name="Stijn Weijermars" userId="2933e1d2-70ff-47b3-ad61-d61e32fda646" providerId="ADAL" clId="{E0F0C82A-04E5-4BB1-ADC4-CD57111B5DA9}" dt="2022-12-20T11:12:07.731" v="3134" actId="20577"/>
          <ac:spMkLst>
            <pc:docMk/>
            <pc:sldMk cId="174167067" sldId="471"/>
            <ac:spMk id="2" creationId="{F1B58C66-97E7-9FCB-F7DA-1A02339444E5}"/>
          </ac:spMkLst>
        </pc:spChg>
        <pc:spChg chg="mod">
          <ac:chgData name="Stijn Weijermars" userId="2933e1d2-70ff-47b3-ad61-d61e32fda646" providerId="ADAL" clId="{E0F0C82A-04E5-4BB1-ADC4-CD57111B5DA9}" dt="2022-12-20T11:19:49.958" v="3385" actId="313"/>
          <ac:spMkLst>
            <pc:docMk/>
            <pc:sldMk cId="174167067" sldId="471"/>
            <ac:spMk id="3" creationId="{74D6989F-F621-B1A9-1346-50E157E141DB}"/>
          </ac:spMkLst>
        </pc:spChg>
        <pc:spChg chg="del">
          <ac:chgData name="Stijn Weijermars" userId="2933e1d2-70ff-47b3-ad61-d61e32fda646" providerId="ADAL" clId="{E0F0C82A-04E5-4BB1-ADC4-CD57111B5DA9}" dt="2022-12-20T11:20:49.686" v="3390" actId="478"/>
          <ac:spMkLst>
            <pc:docMk/>
            <pc:sldMk cId="174167067" sldId="471"/>
            <ac:spMk id="5" creationId="{71BF4174-C640-028A-66EC-FB8CBDE2F5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20-12-2022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20-12-2022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20-12-2022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20-12-2022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20-12-2022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20-12-2022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/>
              <a:t>Water &amp; Energie De wereld en ik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r>
              <a:rPr lang="nl-NL" dirty="0"/>
              <a:t>21-12-2022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IBS De wereld en ik </a:t>
            </a:r>
          </a:p>
          <a:p>
            <a:r>
              <a:rPr lang="nl-NL" dirty="0"/>
              <a:t>Les 5 Biodiversiteit &amp; Stadslandbouw</a:t>
            </a:r>
            <a:endParaRPr lang="nl-NL" dirty="0">
              <a:cs typeface="Arial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/>
          <a:lstStyle/>
          <a:p>
            <a:r>
              <a:rPr lang="nl-NL" sz="5400"/>
              <a:t>Naar veerkrachtige steden 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92345-32FE-C568-3B32-B651A71D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Biodiversiteit in de stad 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BFD400-DBD7-07B9-1249-ABEA3FA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31E642-555E-2204-7116-EA13D513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10</a:t>
            </a:fld>
            <a:endParaRPr lang="nl-NL" noProof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E4F7A5-BFCA-CB80-5843-0954D44C6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924"/>
          <a:stretch/>
        </p:blipFill>
        <p:spPr>
          <a:xfrm>
            <a:off x="999722" y="1510464"/>
            <a:ext cx="6155519" cy="2532450"/>
          </a:xfrm>
          <a:prstGeom prst="rect">
            <a:avLst/>
          </a:prstGeom>
        </p:spPr>
      </p:pic>
      <p:pic>
        <p:nvPicPr>
          <p:cNvPr id="3074" name="Picture 2" descr="Stad Van De Luchtmening Van De Archipel Van Vodnjan En Brijuni- Stock Foto  - Image of versiering, kroatisch: 120723188">
            <a:extLst>
              <a:ext uri="{FF2B5EF4-FFF2-40B4-BE49-F238E27FC236}">
                <a16:creationId xmlns:a16="http://schemas.microsoft.com/office/drawing/2014/main" id="{3928B3CE-DA0D-EB3E-9C45-FE17EDE8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9807"/>
          <a:stretch/>
        </p:blipFill>
        <p:spPr bwMode="auto">
          <a:xfrm>
            <a:off x="6824242" y="4042914"/>
            <a:ext cx="3762072" cy="21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 stad als snelkookpan van de evolutie: hoe dieren zich sneller ontwikkelen">
            <a:extLst>
              <a:ext uri="{FF2B5EF4-FFF2-40B4-BE49-F238E27FC236}">
                <a16:creationId xmlns:a16="http://schemas.microsoft.com/office/drawing/2014/main" id="{5E1FA27E-C510-6985-BDE5-35C52713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23" y="4470517"/>
            <a:ext cx="2544356" cy="17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 Wilde Stad: een tijdsbeeld van Amsterdam anno 2018 | Het Parool">
            <a:extLst>
              <a:ext uri="{FF2B5EF4-FFF2-40B4-BE49-F238E27FC236}">
                <a16:creationId xmlns:a16="http://schemas.microsoft.com/office/drawing/2014/main" id="{435991D1-BB3B-C788-9799-047115D3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3" y="4467508"/>
            <a:ext cx="3097990" cy="17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ijk De Wilde Stad | Volledige film | Disney+">
            <a:extLst>
              <a:ext uri="{FF2B5EF4-FFF2-40B4-BE49-F238E27FC236}">
                <a16:creationId xmlns:a16="http://schemas.microsoft.com/office/drawing/2014/main" id="{02906519-8D84-AA7A-9CE2-DFEAE0A9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42" y="1873551"/>
            <a:ext cx="3762072" cy="21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0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C5E0A-D3F4-F32F-46BC-D3E8AFC1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Stedelijk microklimaat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FB1B90D-00C2-D3BF-E142-011821A72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6493" y="1284168"/>
            <a:ext cx="4859987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7F9AC1-0AA4-CE8C-D77A-CCC1136C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AFAE4D-6AA4-81F8-6487-53FC758D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11</a:t>
            </a:fld>
            <a:endParaRPr lang="nl-NL" noProof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BC2A004-3183-F674-B49E-A5AFDCF299F8}"/>
              </a:ext>
            </a:extLst>
          </p:cNvPr>
          <p:cNvSpPr txBox="1"/>
          <p:nvPr/>
        </p:nvSpPr>
        <p:spPr>
          <a:xfrm>
            <a:off x="540589" y="1512498"/>
            <a:ext cx="5555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Gebouwen zijn de “stenen” in het landschap</a:t>
            </a:r>
          </a:p>
          <a:p>
            <a:r>
              <a:rPr lang="nl-NL" dirty="0"/>
              <a:t>Hierdoor ontstaat een divers aan microklimaat, die specifieke soorten kunnen aantrekken</a:t>
            </a:r>
          </a:p>
        </p:txBody>
      </p:sp>
      <p:pic>
        <p:nvPicPr>
          <p:cNvPr id="4104" name="Picture 8" descr="Halsbandparkieten zorgen voor overlast">
            <a:extLst>
              <a:ext uri="{FF2B5EF4-FFF2-40B4-BE49-F238E27FC236}">
                <a16:creationId xmlns:a16="http://schemas.microsoft.com/office/drawing/2014/main" id="{9D585E0D-DF94-509F-4FCA-47194538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0" y="2697749"/>
            <a:ext cx="2253554" cy="30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5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A3C45-1EC1-ED16-44CF-1DB22173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biodiversiteit in de stad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50EB25-E94C-A5D7-C8F3-F95B518B3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709738"/>
            <a:ext cx="11449050" cy="4419599"/>
          </a:xfrm>
        </p:spPr>
        <p:txBody>
          <a:bodyPr/>
          <a:lstStyle/>
          <a:p>
            <a:r>
              <a:rPr lang="nl-NL" dirty="0"/>
              <a:t>Sturen en beleid van overheden </a:t>
            </a:r>
          </a:p>
          <a:p>
            <a:pPr lvl="1"/>
            <a:r>
              <a:rPr lang="nl-NL" dirty="0"/>
              <a:t>Vastleggen bebouwingsgrenzen </a:t>
            </a:r>
          </a:p>
          <a:p>
            <a:pPr lvl="1"/>
            <a:r>
              <a:rPr lang="nl-NL" dirty="0"/>
              <a:t>Tijdelijk bestemmen braakliggende terreinen </a:t>
            </a:r>
          </a:p>
          <a:p>
            <a:pPr lvl="1"/>
            <a:r>
              <a:rPr lang="nl-NL" dirty="0"/>
              <a:t>Aangepast groenonderhoud</a:t>
            </a:r>
          </a:p>
          <a:p>
            <a:pPr lvl="1"/>
            <a:r>
              <a:rPr lang="nl-NL" dirty="0"/>
              <a:t>Benutten stikstofkringlopen</a:t>
            </a:r>
          </a:p>
          <a:p>
            <a:pPr lvl="1"/>
            <a:r>
              <a:rPr lang="nl-NL" dirty="0"/>
              <a:t>Toepassen inheemse soorten</a:t>
            </a:r>
          </a:p>
          <a:p>
            <a:endParaRPr lang="nl-NL" dirty="0"/>
          </a:p>
          <a:p>
            <a:r>
              <a:rPr lang="nl-NL" dirty="0"/>
              <a:t>Meer biodiversiteit bij particulieren</a:t>
            </a:r>
          </a:p>
          <a:p>
            <a:pPr lvl="1"/>
            <a:r>
              <a:rPr lang="nl-NL" dirty="0"/>
              <a:t>Voorzieningen voor fauna aan woning (nestkasten e.d.)</a:t>
            </a:r>
          </a:p>
          <a:p>
            <a:pPr lvl="1"/>
            <a:r>
              <a:rPr lang="nl-NL" dirty="0"/>
              <a:t>Natuurlijke hagen </a:t>
            </a:r>
          </a:p>
          <a:p>
            <a:pPr lvl="1"/>
            <a:r>
              <a:rPr lang="nl-NL" dirty="0"/>
              <a:t>Aanleggen geveltuintjes, stapelmuren enz.</a:t>
            </a:r>
          </a:p>
          <a:p>
            <a:pPr lvl="1"/>
            <a:endParaRPr lang="nl-NL" dirty="0"/>
          </a:p>
          <a:p>
            <a:r>
              <a:rPr lang="nl-NL" dirty="0"/>
              <a:t>Stadsgroen voor meer biodiversiteit</a:t>
            </a:r>
          </a:p>
          <a:p>
            <a:pPr lvl="1"/>
            <a:r>
              <a:rPr lang="nl-NL" dirty="0"/>
              <a:t>Bermen, stadsparken, openbaar groen, stadsbossen, groene overs enz.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AE08B4-35F0-D383-BB2F-543630C3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3AB2DB-E6C7-8437-1EED-BA2193F4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A64527-9AC2-C20A-EEF4-5FCD8B18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12</a:t>
            </a:fld>
            <a:endParaRPr lang="nl-NL" noProof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E4FC6C-C067-DF2C-6702-70092AC13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19" y="2043112"/>
            <a:ext cx="32670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9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35628-2CC7-BBCC-1065-0A0EA5A0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biodiversiteit in de stad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B2C7F30-3954-33A8-2B62-146E53C9B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696"/>
          <a:stretch/>
        </p:blipFill>
        <p:spPr>
          <a:xfrm>
            <a:off x="1373038" y="791402"/>
            <a:ext cx="4475672" cy="5533768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2DBD30-C78A-44D1-4D04-7CEC2373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B80BFF-FF3D-1F87-D943-E3848F30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78322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3C01B-54F2-C86D-B319-FAB4E03F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Stadslandbouw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2E76B-55D3-9392-632E-24BF7A6D0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6995483" cy="4419599"/>
          </a:xfrm>
        </p:spPr>
        <p:txBody>
          <a:bodyPr/>
          <a:lstStyle/>
          <a:p>
            <a:r>
              <a:rPr lang="nl-NL" dirty="0" err="1"/>
              <a:t>Microfarming</a:t>
            </a:r>
            <a:r>
              <a:rPr lang="nl-NL" dirty="0"/>
              <a:t> op balkons, dakterrassen, tuinen. enz.</a:t>
            </a:r>
          </a:p>
          <a:p>
            <a:r>
              <a:rPr lang="nl-NL" dirty="0"/>
              <a:t>Volkstuinen op speciaal hiervoor aangewezen gronden</a:t>
            </a:r>
          </a:p>
          <a:p>
            <a:r>
              <a:rPr lang="nl-NL" dirty="0"/>
              <a:t>Institutionele tuinen met educatieve, therapeutische of sociale doelstelling </a:t>
            </a:r>
          </a:p>
          <a:p>
            <a:r>
              <a:rPr lang="nl-NL" dirty="0"/>
              <a:t>Kleinschalige (half)commerciële tuinbouwbedrijven aan stadsrand</a:t>
            </a:r>
          </a:p>
          <a:p>
            <a:r>
              <a:rPr lang="nl-NL" dirty="0"/>
              <a:t>Kleinschalige (half)commerciële veeteeltbedrijven of aquacultuur</a:t>
            </a:r>
          </a:p>
          <a:p>
            <a:r>
              <a:rPr lang="nl-NL" dirty="0"/>
              <a:t>Gespecialiseerde bedrijven (bijvoorbeeld Zuiderzwam) </a:t>
            </a:r>
          </a:p>
          <a:p>
            <a:r>
              <a:rPr lang="nl-NL" dirty="0"/>
              <a:t>Grootschalige agrobedrijven aan de stadsrand</a:t>
            </a:r>
          </a:p>
          <a:p>
            <a:r>
              <a:rPr lang="nl-NL" dirty="0"/>
              <a:t>Multifunctionele stadslandbouwbedrijven (combinatie met toerisme, educatie, natuurbeheer, zelfplukboerderij, </a:t>
            </a:r>
            <a:r>
              <a:rPr lang="nl-NL" dirty="0" err="1"/>
              <a:t>enz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C6D02F-B035-DBED-58D1-DC63AB41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426DAC-07BF-6300-71DA-BF6477B0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14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A01C1EF-E187-3142-1C3F-DB9CA05FE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796" y="2372174"/>
            <a:ext cx="27336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2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325BC-51F6-7EBD-D1BE-37FBEAE6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Villa Augustus Dordrecht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0837E3-F6A1-C9A3-2CAB-5D0081BA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DAAE18-6EFD-FF19-82B8-3A8312DE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15</a:t>
            </a:fld>
            <a:endParaRPr lang="nl-NL" noProof="0"/>
          </a:p>
        </p:txBody>
      </p:sp>
      <p:pic>
        <p:nvPicPr>
          <p:cNvPr id="7170" name="Picture 2" descr="villa augustus dordrecht">
            <a:extLst>
              <a:ext uri="{FF2B5EF4-FFF2-40B4-BE49-F238E27FC236}">
                <a16:creationId xmlns:a16="http://schemas.microsoft.com/office/drawing/2014/main" id="{130AC4CA-61E7-5767-D34A-3153D4A03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3" y="1229376"/>
            <a:ext cx="5020110" cy="33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eer dan 800 vrachtwagens losten materialen voor de bouw van Villa Augustus  - indebuurt Dordrecht">
            <a:extLst>
              <a:ext uri="{FF2B5EF4-FFF2-40B4-BE49-F238E27FC236}">
                <a16:creationId xmlns:a16="http://schemas.microsoft.com/office/drawing/2014/main" id="{C4B60082-6B3A-B7CE-A915-ADA3DC52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8" y="1229376"/>
            <a:ext cx="5034962" cy="33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111925E-9EDC-03C5-8045-A8E73D0D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2" y="4663444"/>
            <a:ext cx="1881097" cy="125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54E9C77-6795-C9C7-ED22-A46D295B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31" y="4663444"/>
            <a:ext cx="2233882" cy="125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illa Augustus - Ondertussen in Villa Augustus (3)">
            <a:extLst>
              <a:ext uri="{FF2B5EF4-FFF2-40B4-BE49-F238E27FC236}">
                <a16:creationId xmlns:a16="http://schemas.microsoft.com/office/drawing/2014/main" id="{1A6B8043-D540-ABF5-B88D-7F21EBC8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16" y="4663444"/>
            <a:ext cx="1881098" cy="12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estaurant Villa Augustus - Marcel Otterspeer Fotografie &amp; Film">
            <a:extLst>
              <a:ext uri="{FF2B5EF4-FFF2-40B4-BE49-F238E27FC236}">
                <a16:creationId xmlns:a16="http://schemas.microsoft.com/office/drawing/2014/main" id="{36FEEDC4-5EA5-3BAC-9D3F-535758A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6" y="4663444"/>
            <a:ext cx="1898669" cy="12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E07D28EC-DA1D-0423-EDCF-46D2CC74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17" y="4663443"/>
            <a:ext cx="1897313" cy="12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5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EE9A8-B098-346F-F2DF-411890B9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Lanxmeer</a:t>
            </a:r>
            <a:r>
              <a:rPr lang="nl-NL" dirty="0"/>
              <a:t> </a:t>
            </a:r>
            <a:r>
              <a:rPr lang="nl-NL" dirty="0" err="1"/>
              <a:t>Culemorg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7B8ED-FC09-BBCE-A503-AAC699B6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F4DC4C-94BD-9E30-5D16-DC8031FD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16</a:t>
            </a:fld>
            <a:endParaRPr lang="nl-NL" noProof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1517AB1-30FB-6447-F0E2-49921CBA7B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1457266"/>
            <a:ext cx="562494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E3F403F-5CD9-DF3C-844D-659895E5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43" y="2168394"/>
            <a:ext cx="2392663" cy="179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698E769-1FED-1B79-2A7D-7C3DA346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42" y="4203240"/>
            <a:ext cx="2392664" cy="16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40C0D74-9568-44A3-AB9E-7C70E207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88" y="3390571"/>
            <a:ext cx="1866863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BFEDEA9-57BF-BCE4-67BE-6B536A67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87" y="1460088"/>
            <a:ext cx="1866863" cy="17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8135566-BA47-E68A-8D39-3DFA9182C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38" y="1457267"/>
            <a:ext cx="2380055" cy="4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50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37F16ED8-4760-A80D-71AA-2669C337C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5"/>
          <a:stretch/>
        </p:blipFill>
        <p:spPr>
          <a:xfrm>
            <a:off x="4181662" y="76182"/>
            <a:ext cx="5669704" cy="63408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E01084-70E4-2CC7-27F1-78EB16A7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Plukroutes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F76B65-8B70-5934-9332-A823BBDD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713488-02D5-C2DC-BFF4-F19884B4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17</a:t>
            </a:fld>
            <a:endParaRPr lang="nl-NL" noProof="0"/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CC0F3B80-87D4-CCD6-9B0E-959B295BF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761" y="1709738"/>
            <a:ext cx="10221763" cy="441959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Tilburg </a:t>
            </a:r>
            <a:r>
              <a:rPr lang="nl-NL" dirty="0" err="1"/>
              <a:t>Stokhasselt</a:t>
            </a:r>
            <a:endParaRPr lang="nl-NL" dirty="0"/>
          </a:p>
        </p:txBody>
      </p:sp>
      <p:pic>
        <p:nvPicPr>
          <p:cNvPr id="8198" name="Picture 6" descr="IMG_2876">
            <a:extLst>
              <a:ext uri="{FF2B5EF4-FFF2-40B4-BE49-F238E27FC236}">
                <a16:creationId xmlns:a16="http://schemas.microsoft.com/office/drawing/2014/main" id="{F2A149E3-9F59-D38D-4582-DA2FC8D8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37" y="2072556"/>
            <a:ext cx="2546949" cy="19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G_2890">
            <a:extLst>
              <a:ext uri="{FF2B5EF4-FFF2-40B4-BE49-F238E27FC236}">
                <a16:creationId xmlns:a16="http://schemas.microsoft.com/office/drawing/2014/main" id="{7D525EC2-1F9E-5E83-B089-0AAA5EA0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37" y="4092880"/>
            <a:ext cx="2546949" cy="19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47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CD9A-6AA6-0755-F303-4B78E823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Voedselbos/park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69406781-D959-1CA1-AA4B-58F3335E6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420" y="1053076"/>
            <a:ext cx="4534088" cy="4754086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41C100-B7B3-CCDE-5E02-DE3B9B29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0AA855-2923-8E1E-B16D-E67A5E61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18</a:t>
            </a:fld>
            <a:endParaRPr lang="nl-NL" noProof="0"/>
          </a:p>
        </p:txBody>
      </p:sp>
      <p:pic>
        <p:nvPicPr>
          <p:cNvPr id="9224" name="Picture 8" descr="Voedselbos in de Flevopolder smaakt naar meer! | Both ENDS">
            <a:extLst>
              <a:ext uri="{FF2B5EF4-FFF2-40B4-BE49-F238E27FC236}">
                <a16:creationId xmlns:a16="http://schemas.microsoft.com/office/drawing/2014/main" id="{E818F9C8-78B5-3185-5D01-6D1DA104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53" y="3091178"/>
            <a:ext cx="4894321" cy="32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5C35CCE-3456-6631-B7D6-E00EE3C5C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354" y="1053076"/>
            <a:ext cx="1983421" cy="1983421"/>
          </a:xfrm>
          <a:prstGeom prst="rect">
            <a:avLst/>
          </a:prstGeom>
        </p:spPr>
      </p:pic>
      <p:pic>
        <p:nvPicPr>
          <p:cNvPr id="9226" name="Picture 10" descr="Trots: De Nieuwe Winkel genomineerd als 'beste groenterestaurant van de  wereld'">
            <a:extLst>
              <a:ext uri="{FF2B5EF4-FFF2-40B4-BE49-F238E27FC236}">
                <a16:creationId xmlns:a16="http://schemas.microsoft.com/office/drawing/2014/main" id="{1A43B4F6-5350-9488-B826-70178952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66" y="1053077"/>
            <a:ext cx="2860809" cy="19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31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58C66-97E7-9FCB-F7DA-1A023394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D6989F-F621-B1A9-1346-50E157E1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8985310" cy="4419599"/>
          </a:xfrm>
        </p:spPr>
        <p:txBody>
          <a:bodyPr/>
          <a:lstStyle/>
          <a:p>
            <a:pPr>
              <a:defRPr/>
            </a:pPr>
            <a:r>
              <a:rPr lang="nl-NL" sz="2000" b="1" dirty="0">
                <a:solidFill>
                  <a:srgbClr val="000644"/>
                </a:solidFill>
                <a:latin typeface="Arial"/>
              </a:rPr>
              <a:t>Ga op zoek naar aanvullende informatie over voedselbossen en beantwoord de volgende vraag zou uitgebreid mogelijk:</a:t>
            </a:r>
          </a:p>
          <a:p>
            <a:pPr lvl="1">
              <a:defRPr/>
            </a:pPr>
            <a:r>
              <a:rPr lang="nl-NL" sz="2000" b="1" dirty="0">
                <a:solidFill>
                  <a:srgbClr val="000644"/>
                </a:solidFill>
                <a:latin typeface="Arial"/>
              </a:rPr>
              <a:t>Waarom zijn voedselbossen interessant met het ook op waterbeheer?</a:t>
            </a:r>
          </a:p>
          <a:p>
            <a:pPr lvl="1"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Maak er één PP-slide van</a:t>
            </a:r>
          </a:p>
          <a:p>
            <a:pPr lvl="1"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Stuur deze naar Stijn via teams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FEFE21-D0FA-2405-FC11-1FA55B9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32DCA5-1266-E735-4C59-C8076665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416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99222F3-43CF-DB09-1F08-58DF77B23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6504753" y="1256862"/>
            <a:ext cx="4594167" cy="43442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Klimaattrends en effecten op onze </a:t>
            </a:r>
            <a:r>
              <a:rPr lang="nl-NL">
                <a:solidFill>
                  <a:srgbClr val="FF0000"/>
                </a:solidFill>
              </a:rPr>
              <a:t>stad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Trends:</a:t>
            </a:r>
          </a:p>
          <a:p>
            <a:r>
              <a:rPr lang="nl-NL"/>
              <a:t>Het wordt warmer;</a:t>
            </a:r>
          </a:p>
          <a:p>
            <a:r>
              <a:rPr lang="nl-NL"/>
              <a:t>Het wordt natter;</a:t>
            </a:r>
          </a:p>
          <a:p>
            <a:r>
              <a:rPr lang="nl-NL"/>
              <a:t>Het wordt droger;</a:t>
            </a:r>
          </a:p>
          <a:p>
            <a:r>
              <a:rPr lang="nl-NL"/>
              <a:t>De zeespiegel stijgt;</a:t>
            </a:r>
          </a:p>
          <a:p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AC07C44-010A-7CAC-6D8E-1563CFC77EF4}"/>
              </a:ext>
            </a:extLst>
          </p:cNvPr>
          <p:cNvSpPr/>
          <p:nvPr/>
        </p:nvSpPr>
        <p:spPr>
          <a:xfrm>
            <a:off x="8801837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F4723F0-6837-382E-E1B6-C6CFF695FFED}"/>
              </a:ext>
            </a:extLst>
          </p:cNvPr>
          <p:cNvSpPr/>
          <p:nvPr/>
        </p:nvSpPr>
        <p:spPr>
          <a:xfrm>
            <a:off x="7697675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29412C9-A9EE-25F8-47A8-AAE21A2B545D}"/>
              </a:ext>
            </a:extLst>
          </p:cNvPr>
          <p:cNvSpPr/>
          <p:nvPr/>
        </p:nvSpPr>
        <p:spPr>
          <a:xfrm>
            <a:off x="7697675" y="3336685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5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10FDB-3D1A-4B26-8E7C-DEE69287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Naar veerkrachtige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7DF01C-C5CA-3B90-26F9-8AE9BACFE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Om steden in de toekomst leefbaar te houden wordt gezocht naar vernieuwende manieren om steden veerkrachtiger te maken. </a:t>
            </a:r>
          </a:p>
          <a:p>
            <a:endParaRPr lang="nl-NL"/>
          </a:p>
          <a:p>
            <a:r>
              <a:rPr lang="nl-NL"/>
              <a:t>Integrale oplossingen het meest kansrijk: Groenblauwe netwerken</a:t>
            </a:r>
          </a:p>
          <a:p>
            <a:endParaRPr lang="nl-NL"/>
          </a:p>
          <a:p>
            <a:r>
              <a:rPr lang="nl-NL"/>
              <a:t>Met groenblauwe stedenbouw worden zeven thema’s aangepakt;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Klimaatadaptatie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Verzachten hittestress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biodiversiteit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Voedselproductie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luchtkwaliteit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Duurzame energieproductie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 err="1"/>
              <a:t>Leefkwaliteit</a:t>
            </a:r>
            <a:endParaRPr lang="nl-NL"/>
          </a:p>
          <a:p>
            <a:pPr lvl="1"/>
            <a:endParaRPr lang="nl-NL"/>
          </a:p>
          <a:p>
            <a:pPr lvl="1"/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B5988F-E548-3200-66BC-C424A405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35FAE3-2B77-01C8-0C33-475BCF5E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3</a:t>
            </a:fld>
            <a:endParaRPr lang="nl-NL" noProof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7E895EA-49F8-EC7F-26D7-22BA0031A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7842200" y="3291747"/>
            <a:ext cx="3000814" cy="283759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FFA226EA-FF30-E791-4BE0-E59DAFBA59CA}"/>
              </a:ext>
            </a:extLst>
          </p:cNvPr>
          <p:cNvSpPr/>
          <p:nvPr/>
        </p:nvSpPr>
        <p:spPr>
          <a:xfrm>
            <a:off x="8447876" y="333313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0C6BA8A-172F-B1DD-8999-ECCF647DB874}"/>
              </a:ext>
            </a:extLst>
          </p:cNvPr>
          <p:cNvSpPr/>
          <p:nvPr/>
        </p:nvSpPr>
        <p:spPr>
          <a:xfrm>
            <a:off x="8016240" y="458281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72FB8AB-A9AB-1575-F8E0-2C41344C8D68}"/>
              </a:ext>
            </a:extLst>
          </p:cNvPr>
          <p:cNvSpPr/>
          <p:nvPr/>
        </p:nvSpPr>
        <p:spPr>
          <a:xfrm>
            <a:off x="9696581" y="3332972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167C4ED-F825-133E-18BC-B1AC62ABE57E}"/>
              </a:ext>
            </a:extLst>
          </p:cNvPr>
          <p:cNvSpPr/>
          <p:nvPr/>
        </p:nvSpPr>
        <p:spPr>
          <a:xfrm>
            <a:off x="9696581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2A8E368A-E59D-64FD-D94D-7CE058755A73}"/>
              </a:ext>
            </a:extLst>
          </p:cNvPr>
          <p:cNvSpPr/>
          <p:nvPr/>
        </p:nvSpPr>
        <p:spPr>
          <a:xfrm>
            <a:off x="9085006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32F35EE-1FB6-D5E0-3146-5DF21C7482B2}"/>
              </a:ext>
            </a:extLst>
          </p:cNvPr>
          <p:cNvSpPr/>
          <p:nvPr/>
        </p:nvSpPr>
        <p:spPr>
          <a:xfrm>
            <a:off x="10075115" y="3964203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4AE530D-FA3C-DF7A-319E-94E91D933131}"/>
              </a:ext>
            </a:extLst>
          </p:cNvPr>
          <p:cNvSpPr/>
          <p:nvPr/>
        </p:nvSpPr>
        <p:spPr>
          <a:xfrm>
            <a:off x="10075115" y="4592264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66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86D217-D1E9-C230-23B6-6F054F9F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88A92-2756-E4D8-30F3-83A5A795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4</a:t>
            </a:fld>
            <a:endParaRPr lang="nl-NL" noProof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4364EB-D9D9-C2DA-FD73-FC35F3D9C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3"/>
          <a:stretch/>
        </p:blipFill>
        <p:spPr>
          <a:xfrm>
            <a:off x="3774397" y="1913152"/>
            <a:ext cx="8579415" cy="4211195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348E6D7-13B6-9124-A391-AD5003ACF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761"/>
          <a:stretch/>
        </p:blipFill>
        <p:spPr>
          <a:xfrm>
            <a:off x="-206239" y="1898707"/>
            <a:ext cx="4074181" cy="42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1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E69D8-16B7-2B85-1B76-2870EC1C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koelende effect van groen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3E6567C-ADD4-2112-182B-B128D38D4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756" y="1410048"/>
            <a:ext cx="3047756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8C077A-165E-F2C6-C341-4B35CB7D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E7B12C-9004-F090-94C2-17D2751D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5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C19638B-B8C1-2402-758C-728D9E62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75" y="1524369"/>
            <a:ext cx="3819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7F930-DAB9-9B9A-8400-8122E2AF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23A315-97BA-624C-4B35-22CFDCF2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8435975" cy="4419599"/>
          </a:xfrm>
        </p:spPr>
        <p:txBody>
          <a:bodyPr/>
          <a:lstStyle/>
          <a:p>
            <a:r>
              <a:rPr lang="nl-NL" sz="2000" b="1" dirty="0"/>
              <a:t>Zoek vijf afbeeldingen van de het mooiste voorbeelden van aanpak van de hitte in de stad.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8D526B-E1F6-F741-DC4A-13FBCA07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F6F451-C282-DEF2-E17A-93747F3F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01779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Groenblauwe netwerken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Invulling aan de hand van de volgende onderwerpen:</a:t>
            </a:r>
          </a:p>
          <a:p>
            <a:endParaRPr lang="nl-NL" dirty="0"/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Wateropgave 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Hitte</a:t>
            </a:r>
          </a:p>
          <a:p>
            <a:r>
              <a:rPr lang="nl-NL" dirty="0"/>
              <a:t>Biodiversiteit </a:t>
            </a:r>
          </a:p>
          <a:p>
            <a:r>
              <a:rPr lang="nl-NL" dirty="0"/>
              <a:t>Stadslandbouw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Luchtkwaliteit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Energie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Sociaal-maatschappelijke en economische waarde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7</a:t>
            </a:fld>
            <a:endParaRPr lang="nl-NL" noProof="0"/>
          </a:p>
        </p:txBody>
      </p:sp>
      <p:pic>
        <p:nvPicPr>
          <p:cNvPr id="5122" name="Picture 2" descr="Straatkunstenaar Pejac natuur stad 1">
            <a:extLst>
              <a:ext uri="{FF2B5EF4-FFF2-40B4-BE49-F238E27FC236}">
                <a16:creationId xmlns:a16="http://schemas.microsoft.com/office/drawing/2014/main" id="{902A1F18-EABE-DD49-4F30-679BFE3F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55" y="1245499"/>
            <a:ext cx="3321170" cy="49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raatkunstenaar Pejac natuur stad 3">
            <a:extLst>
              <a:ext uri="{FF2B5EF4-FFF2-40B4-BE49-F238E27FC236}">
                <a16:creationId xmlns:a16="http://schemas.microsoft.com/office/drawing/2014/main" id="{189BAEDE-5F54-49AD-751D-8E8BCFEF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85" y="4365386"/>
            <a:ext cx="2482490" cy="186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1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Biodiveriteit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Biodiversiteit: mate van verscheidenheid aan levensvormen in een ecosysteem</a:t>
            </a:r>
          </a:p>
          <a:p>
            <a:r>
              <a:rPr lang="nl-NL" dirty="0"/>
              <a:t>Ecosysteemdiensten: </a:t>
            </a:r>
          </a:p>
          <a:p>
            <a:endParaRPr lang="nl-NL" dirty="0"/>
          </a:p>
          <a:p>
            <a:endParaRPr lang="nl-NL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8</a:t>
            </a:fld>
            <a:endParaRPr lang="nl-NL" noProof="0"/>
          </a:p>
        </p:txBody>
      </p:sp>
      <p:pic>
        <p:nvPicPr>
          <p:cNvPr id="1026" name="Picture 2" descr="Ecosysteemdiensten | Ecopedia">
            <a:extLst>
              <a:ext uri="{FF2B5EF4-FFF2-40B4-BE49-F238E27FC236}">
                <a16:creationId xmlns:a16="http://schemas.microsoft.com/office/drawing/2014/main" id="{0D1DDA89-7107-0D2D-60C6-FB9C8450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8" y="2419554"/>
            <a:ext cx="5559066" cy="38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5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Biodiveriteit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Het verbonden-eiland effect:</a:t>
            </a:r>
          </a:p>
          <a:p>
            <a:pPr lvl="1"/>
            <a:r>
              <a:rPr lang="nl-NL" dirty="0"/>
              <a:t>Hoe groter een gebied hoe meer soorten per vierkante kilometer</a:t>
            </a:r>
          </a:p>
          <a:p>
            <a:pPr lvl="1"/>
            <a:r>
              <a:rPr lang="nl-NL" dirty="0"/>
              <a:t>Als het gebied een eilandenstructuur heeft is het aantal soorten per vierkante kilometer nog groter</a:t>
            </a:r>
          </a:p>
          <a:p>
            <a:endParaRPr lang="nl-NL" dirty="0"/>
          </a:p>
          <a:p>
            <a:endParaRPr lang="nl-NL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9</a:t>
            </a:fld>
            <a:endParaRPr lang="nl-NL" noProof="0"/>
          </a:p>
        </p:txBody>
      </p:sp>
      <p:pic>
        <p:nvPicPr>
          <p:cNvPr id="2050" name="Picture 2" descr="Beekbergerwoud weer open na duurzame renovatie | Natuurmonumenten">
            <a:extLst>
              <a:ext uri="{FF2B5EF4-FFF2-40B4-BE49-F238E27FC236}">
                <a16:creationId xmlns:a16="http://schemas.microsoft.com/office/drawing/2014/main" id="{373EAC11-44C8-DAAB-9EEF-CAF40807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65" y="2591131"/>
            <a:ext cx="6638292" cy="37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utphen - FCOL | Fotocursusoplocatie">
            <a:extLst>
              <a:ext uri="{FF2B5EF4-FFF2-40B4-BE49-F238E27FC236}">
                <a16:creationId xmlns:a16="http://schemas.microsoft.com/office/drawing/2014/main" id="{16EEA550-2A01-509E-7044-B2DBF860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9" y="2591131"/>
            <a:ext cx="5601059" cy="37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61972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7" ma:contentTypeDescription="Een nieuw document maken." ma:contentTypeScope="" ma:versionID="0f68ed45c25507020046cd58e7081853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ed2a775c62b2ef6a30ca6d924b06821c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d38e81-2dce-48e2-a4cf-6cf5e967729a}" ma:internalName="TaxCatchAll" ma:showField="CatchAllData" ma:web="2c4f0c93-2979-4f27-aab2-70de9593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f82ce1-f6df-49a5-8b49-cf8409a27aa4">
      <Terms xmlns="http://schemas.microsoft.com/office/infopath/2007/PartnerControls"/>
    </lcf76f155ced4ddcb4097134ff3c332f>
    <TaxCatchAll xmlns="2c4f0c93-2979-4f27-aab2-70de959323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ADAAA1-7CF9-4346-AACC-A474DD1B5EA6}">
  <ds:schemaRefs>
    <ds:schemaRef ds:uri="2c4f0c93-2979-4f27-aab2-70de95932352"/>
    <ds:schemaRef ds:uri="c6f82ce1-f6df-49a5-8b49-cf8409a27a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3B809E-9840-4F61-A777-0ECC9F692F13}">
  <ds:schemaRefs>
    <ds:schemaRef ds:uri="2c4f0c93-2979-4f27-aab2-70de95932352"/>
    <ds:schemaRef ds:uri="c6f82ce1-f6df-49a5-8b49-cf8409a27a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153</TotalTime>
  <Words>430</Words>
  <Application>Microsoft Office PowerPoint</Application>
  <PresentationFormat>Breedbeeld</PresentationFormat>
  <Paragraphs>120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Yuverta</vt:lpstr>
      <vt:lpstr>Naar veerkrachtige steden </vt:lpstr>
      <vt:lpstr>Klimaattrends en effecten op onze stad</vt:lpstr>
      <vt:lpstr>Naar veerkrachtige steden</vt:lpstr>
      <vt:lpstr>PowerPoint-presentatie</vt:lpstr>
      <vt:lpstr>Het koelende effect van groen</vt:lpstr>
      <vt:lpstr>Opdracht</vt:lpstr>
      <vt:lpstr>Groenblauwe netwerken</vt:lpstr>
      <vt:lpstr>Biodiveriteit</vt:lpstr>
      <vt:lpstr>Biodiveriteit</vt:lpstr>
      <vt:lpstr>Biodiversiteit in de stad  </vt:lpstr>
      <vt:lpstr>Stedelijk microklimaat</vt:lpstr>
      <vt:lpstr>Meer biodiversiteit in de stad</vt:lpstr>
      <vt:lpstr>Meer biodiversiteit in de stad</vt:lpstr>
      <vt:lpstr>Stadslandbouw</vt:lpstr>
      <vt:lpstr>Villa Augustus Dordrecht</vt:lpstr>
      <vt:lpstr>Lanxmeer Culemorg  </vt:lpstr>
      <vt:lpstr>Plukroutes</vt:lpstr>
      <vt:lpstr>Voedselbos/park</vt:lpstr>
      <vt:lpstr>Opdracht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2</cp:revision>
  <dcterms:created xsi:type="dcterms:W3CDTF">2021-03-01T11:59:21Z</dcterms:created>
  <dcterms:modified xsi:type="dcterms:W3CDTF">2022-12-20T11:20:53Z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  <property fmtid="{D5CDD505-2E9C-101B-9397-08002B2CF9AE}" pid="3" name="MediaServiceImageTags">
    <vt:lpwstr/>
  </property>
</Properties>
</file>